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2" r:id="rId4"/>
    <p:sldId id="266" r:id="rId5"/>
    <p:sldId id="263" r:id="rId6"/>
    <p:sldId id="264" r:id="rId7"/>
    <p:sldId id="267" r:id="rId8"/>
    <p:sldId id="268" r:id="rId9"/>
    <p:sldId id="259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457"/>
    <a:srgbClr val="F8961D"/>
    <a:srgbClr val="F6851F"/>
    <a:srgbClr val="4CB853"/>
    <a:srgbClr val="32AD97"/>
    <a:srgbClr val="FDA13A"/>
    <a:srgbClr val="2C9C48"/>
    <a:srgbClr val="F2F2F2"/>
    <a:srgbClr val="E01F27"/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80C9-CE65-445A-BF26-8E312D0D8FA3}" v="30" dt="2023-07-17T01:36:05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Narendra (Cognizant)" userId="9e496833-2b7f-4e0d-aa8b-a02e6402a520" providerId="ADAL" clId="{B11E80C9-CE65-445A-BF26-8E312D0D8FA3}"/>
    <pc:docChg chg="undo custSel addSld delSld modSld modMainMaster modNotesMaster">
      <pc:chgData name="Gupta, Narendra (Cognizant)" userId="9e496833-2b7f-4e0d-aa8b-a02e6402a520" providerId="ADAL" clId="{B11E80C9-CE65-445A-BF26-8E312D0D8FA3}" dt="2023-07-17T01:36:49.059" v="365" actId="478"/>
      <pc:docMkLst>
        <pc:docMk/>
      </pc:docMkLst>
      <pc:sldChg chg="addSp delSp modSp mod">
        <pc:chgData name="Gupta, Narendra (Cognizant)" userId="9e496833-2b7f-4e0d-aa8b-a02e6402a520" providerId="ADAL" clId="{B11E80C9-CE65-445A-BF26-8E312D0D8FA3}" dt="2023-07-17T01:20:55.395" v="162" actId="1076"/>
        <pc:sldMkLst>
          <pc:docMk/>
          <pc:sldMk cId="3565672730" sldId="256"/>
        </pc:sldMkLst>
        <pc:spChg chg="add mod">
          <ac:chgData name="Gupta, Narendra (Cognizant)" userId="9e496833-2b7f-4e0d-aa8b-a02e6402a520" providerId="ADAL" clId="{B11E80C9-CE65-445A-BF26-8E312D0D8FA3}" dt="2023-07-17T01:20:55.395" v="162" actId="1076"/>
          <ac:spMkLst>
            <pc:docMk/>
            <pc:sldMk cId="3565672730" sldId="256"/>
            <ac:spMk id="2" creationId="{C55633C2-4215-312D-9453-54066EB3202E}"/>
          </ac:spMkLst>
        </pc:spChg>
        <pc:cxnChg chg="del mod">
          <ac:chgData name="Gupta, Narendra (Cognizant)" userId="9e496833-2b7f-4e0d-aa8b-a02e6402a520" providerId="ADAL" clId="{B11E80C9-CE65-445A-BF26-8E312D0D8FA3}" dt="2023-07-16T17:27:37.419" v="0" actId="478"/>
          <ac:cxnSpMkLst>
            <pc:docMk/>
            <pc:sldMk cId="3565672730" sldId="256"/>
            <ac:cxnSpMk id="36" creationId="{5E928EE8-56A6-A73B-AE5C-844DBF78635D}"/>
          </ac:cxnSpMkLst>
        </pc:cxnChg>
      </pc:sldChg>
      <pc:sldChg chg="del">
        <pc:chgData name="Gupta, Narendra (Cognizant)" userId="9e496833-2b7f-4e0d-aa8b-a02e6402a520" providerId="ADAL" clId="{B11E80C9-CE65-445A-BF26-8E312D0D8FA3}" dt="2023-07-17T01:32:17.177" v="214" actId="47"/>
        <pc:sldMkLst>
          <pc:docMk/>
          <pc:sldMk cId="3492385137" sldId="257"/>
        </pc:sldMkLst>
      </pc:sldChg>
      <pc:sldChg chg="del">
        <pc:chgData name="Gupta, Narendra (Cognizant)" userId="9e496833-2b7f-4e0d-aa8b-a02e6402a520" providerId="ADAL" clId="{B11E80C9-CE65-445A-BF26-8E312D0D8FA3}" dt="2023-07-17T01:30:19.895" v="199" actId="47"/>
        <pc:sldMkLst>
          <pc:docMk/>
          <pc:sldMk cId="3815243788" sldId="258"/>
        </pc:sldMkLst>
      </pc:sldChg>
      <pc:sldChg chg="delSp modSp mod">
        <pc:chgData name="Gupta, Narendra (Cognizant)" userId="9e496833-2b7f-4e0d-aa8b-a02e6402a520" providerId="ADAL" clId="{B11E80C9-CE65-445A-BF26-8E312D0D8FA3}" dt="2023-07-17T01:30:38.544" v="203" actId="1076"/>
        <pc:sldMkLst>
          <pc:docMk/>
          <pc:sldMk cId="3210201137" sldId="259"/>
        </pc:sldMkLst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5" creationId="{D971B108-3F75-44E7-CBAF-FA5FB70E80AB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7" creationId="{1625FBA2-B806-8C09-2FD9-F07BB2F4094A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8" creationId="{616FA7F5-278C-5C2F-160A-8A0393FCD1C6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9" creationId="{906EEDBA-0D9B-0C42-68C5-2FE5356477CE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0" creationId="{C5DF78EC-FC2A-3E03-A076-258103F176E7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1" creationId="{FAD93AF7-4886-4215-C8DF-66EFD2430872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6" creationId="{AC671557-38BF-F5E7-2205-5185574A2967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7" creationId="{452E534E-F595-EABA-6A14-3DE1E2C2F1CA}"/>
          </ac:spMkLst>
        </pc:spChg>
        <pc:picChg chg="del">
          <ac:chgData name="Gupta, Narendra (Cognizant)" userId="9e496833-2b7f-4e0d-aa8b-a02e6402a520" providerId="ADAL" clId="{B11E80C9-CE65-445A-BF26-8E312D0D8FA3}" dt="2023-07-17T01:30:31.443" v="201" actId="478"/>
          <ac:picMkLst>
            <pc:docMk/>
            <pc:sldMk cId="3210201137" sldId="259"/>
            <ac:picMk id="29" creationId="{BC228249-BAF4-6851-6484-ADE5607DD1E8}"/>
          </ac:picMkLst>
        </pc:picChg>
        <pc:picChg chg="mod">
          <ac:chgData name="Gupta, Narendra (Cognizant)" userId="9e496833-2b7f-4e0d-aa8b-a02e6402a520" providerId="ADAL" clId="{B11E80C9-CE65-445A-BF26-8E312D0D8FA3}" dt="2023-07-17T01:30:35.340" v="202" actId="1076"/>
          <ac:picMkLst>
            <pc:docMk/>
            <pc:sldMk cId="3210201137" sldId="259"/>
            <ac:picMk id="30" creationId="{4B8A51DA-E066-E808-627E-6E70C668A0BD}"/>
          </ac:picMkLst>
        </pc:picChg>
        <pc:picChg chg="mod">
          <ac:chgData name="Gupta, Narendra (Cognizant)" userId="9e496833-2b7f-4e0d-aa8b-a02e6402a520" providerId="ADAL" clId="{B11E80C9-CE65-445A-BF26-8E312D0D8FA3}" dt="2023-07-17T01:30:38.544" v="203" actId="1076"/>
          <ac:picMkLst>
            <pc:docMk/>
            <pc:sldMk cId="3210201137" sldId="259"/>
            <ac:picMk id="31" creationId="{D3ED23F2-3C74-E185-5B79-304A0F1A9E2E}"/>
          </ac:picMkLst>
        </pc:picChg>
      </pc:sldChg>
      <pc:sldChg chg="delSp del mod">
        <pc:chgData name="Gupta, Narendra (Cognizant)" userId="9e496833-2b7f-4e0d-aa8b-a02e6402a520" providerId="ADAL" clId="{B11E80C9-CE65-445A-BF26-8E312D0D8FA3}" dt="2023-07-17T01:32:12.365" v="211" actId="47"/>
        <pc:sldMkLst>
          <pc:docMk/>
          <pc:sldMk cId="1907731189" sldId="260"/>
        </pc:sldMkLst>
        <pc:picChg chg="del">
          <ac:chgData name="Gupta, Narendra (Cognizant)" userId="9e496833-2b7f-4e0d-aa8b-a02e6402a520" providerId="ADAL" clId="{B11E80C9-CE65-445A-BF26-8E312D0D8FA3}" dt="2023-07-17T01:30:41.341" v="204" actId="478"/>
          <ac:picMkLst>
            <pc:docMk/>
            <pc:sldMk cId="1907731189" sldId="260"/>
            <ac:picMk id="4" creationId="{B86C48F9-7929-75E3-29F2-ABEE7DB1D630}"/>
          </ac:picMkLst>
        </pc:picChg>
      </pc:sldChg>
      <pc:sldChg chg="addSp delSp modSp del mod">
        <pc:chgData name="Gupta, Narendra (Cognizant)" userId="9e496833-2b7f-4e0d-aa8b-a02e6402a520" providerId="ADAL" clId="{B11E80C9-CE65-445A-BF26-8E312D0D8FA3}" dt="2023-07-17T01:32:13.812" v="212" actId="47"/>
        <pc:sldMkLst>
          <pc:docMk/>
          <pc:sldMk cId="1455954288" sldId="261"/>
        </pc:sldMkLst>
        <pc:picChg chg="add del mod">
          <ac:chgData name="Gupta, Narendra (Cognizant)" userId="9e496833-2b7f-4e0d-aa8b-a02e6402a520" providerId="ADAL" clId="{B11E80C9-CE65-445A-BF26-8E312D0D8FA3}" dt="2023-07-17T01:30:44.833" v="205" actId="478"/>
          <ac:picMkLst>
            <pc:docMk/>
            <pc:sldMk cId="1455954288" sldId="261"/>
            <ac:picMk id="2" creationId="{22219540-A084-7BEA-FDC7-59F450D4EA15}"/>
          </ac:picMkLst>
        </pc:picChg>
        <pc:picChg chg="del">
          <ac:chgData name="Gupta, Narendra (Cognizant)" userId="9e496833-2b7f-4e0d-aa8b-a02e6402a520" providerId="ADAL" clId="{B11E80C9-CE65-445A-BF26-8E312D0D8FA3}" dt="2023-07-17T01:30:46.622" v="206" actId="478"/>
          <ac:picMkLst>
            <pc:docMk/>
            <pc:sldMk cId="1455954288" sldId="261"/>
            <ac:picMk id="7" creationId="{251F268E-9063-50F3-A245-FA02585D122F}"/>
          </ac:picMkLst>
        </pc:picChg>
      </pc:sldChg>
      <pc:sldChg chg="addSp delSp modSp add mod setBg">
        <pc:chgData name="Gupta, Narendra (Cognizant)" userId="9e496833-2b7f-4e0d-aa8b-a02e6402a520" providerId="ADAL" clId="{B11E80C9-CE65-445A-BF26-8E312D0D8FA3}" dt="2023-07-17T01:30:06.285" v="198" actId="1076"/>
        <pc:sldMkLst>
          <pc:docMk/>
          <pc:sldMk cId="461638112" sldId="262"/>
        </pc:sldMkLst>
        <pc:spChg chg="mod">
          <ac:chgData name="Gupta, Narendra (Cognizant)" userId="9e496833-2b7f-4e0d-aa8b-a02e6402a520" providerId="ADAL" clId="{B11E80C9-CE65-445A-BF26-8E312D0D8FA3}" dt="2023-07-17T01:15:39.607" v="60" actId="1076"/>
          <ac:spMkLst>
            <pc:docMk/>
            <pc:sldMk cId="461638112" sldId="262"/>
            <ac:spMk id="4" creationId="{0E9A3DB2-040D-25AB-98A1-42640CCE4BB3}"/>
          </ac:spMkLst>
        </pc:spChg>
        <pc:spChg chg="add del mod">
          <ac:chgData name="Gupta, Narendra (Cognizant)" userId="9e496833-2b7f-4e0d-aa8b-a02e6402a520" providerId="ADAL" clId="{B11E80C9-CE65-445A-BF26-8E312D0D8FA3}" dt="2023-07-17T01:13:24.623" v="17"/>
          <ac:spMkLst>
            <pc:docMk/>
            <pc:sldMk cId="461638112" sldId="262"/>
            <ac:spMk id="5" creationId="{0052157C-AA4E-EDD5-D0C5-981E528D506F}"/>
          </ac:spMkLst>
        </pc:spChg>
        <pc:spChg chg="mod">
          <ac:chgData name="Gupta, Narendra (Cognizant)" userId="9e496833-2b7f-4e0d-aa8b-a02e6402a520" providerId="ADAL" clId="{B11E80C9-CE65-445A-BF26-8E312D0D8FA3}" dt="2023-07-16T17:29:12.365" v="11" actId="20577"/>
          <ac:spMkLst>
            <pc:docMk/>
            <pc:sldMk cId="461638112" sldId="262"/>
            <ac:spMk id="8" creationId="{EF873B4F-A58B-10C4-09C6-0E0A7BAAB5F1}"/>
          </ac:spMkLst>
        </pc:spChg>
        <pc:spChg chg="mod">
          <ac:chgData name="Gupta, Narendra (Cognizant)" userId="9e496833-2b7f-4e0d-aa8b-a02e6402a520" providerId="ADAL" clId="{B11E80C9-CE65-445A-BF26-8E312D0D8FA3}" dt="2023-07-17T01:15:02.780" v="58" actId="20577"/>
          <ac:spMkLst>
            <pc:docMk/>
            <pc:sldMk cId="461638112" sldId="262"/>
            <ac:spMk id="9" creationId="{3814A5E9-2B5C-1F7E-DC7A-86EBE486FB55}"/>
          </ac:spMkLst>
        </pc:spChg>
        <pc:spChg chg="add mod">
          <ac:chgData name="Gupta, Narendra (Cognizant)" userId="9e496833-2b7f-4e0d-aa8b-a02e6402a520" providerId="ADAL" clId="{B11E80C9-CE65-445A-BF26-8E312D0D8FA3}" dt="2023-07-17T01:14:41.647" v="46" actId="20577"/>
          <ac:spMkLst>
            <pc:docMk/>
            <pc:sldMk cId="461638112" sldId="262"/>
            <ac:spMk id="10" creationId="{78916B83-D845-22D2-34BA-F600E53A09AA}"/>
          </ac:spMkLst>
        </pc:spChg>
        <pc:spChg chg="add mod">
          <ac:chgData name="Gupta, Narendra (Cognizant)" userId="9e496833-2b7f-4e0d-aa8b-a02e6402a520" providerId="ADAL" clId="{B11E80C9-CE65-445A-BF26-8E312D0D8FA3}" dt="2023-07-17T01:14:47.240" v="56" actId="20577"/>
          <ac:spMkLst>
            <pc:docMk/>
            <pc:sldMk cId="461638112" sldId="262"/>
            <ac:spMk id="14" creationId="{04D4BCA4-0F98-9EA6-4E57-CEEFC073FF9C}"/>
          </ac:spMkLst>
        </pc:spChg>
        <pc:spChg chg="add mod">
          <ac:chgData name="Gupta, Narendra (Cognizant)" userId="9e496833-2b7f-4e0d-aa8b-a02e6402a520" providerId="ADAL" clId="{B11E80C9-CE65-445A-BF26-8E312D0D8FA3}" dt="2023-07-17T01:15:55.654" v="69" actId="20577"/>
          <ac:spMkLst>
            <pc:docMk/>
            <pc:sldMk cId="461638112" sldId="262"/>
            <ac:spMk id="18" creationId="{12303C00-00AC-C545-99E7-BEC7D7F4509B}"/>
          </ac:spMkLst>
        </pc:spChg>
        <pc:spChg chg="mod">
          <ac:chgData name="Gupta, Narendra (Cognizant)" userId="9e496833-2b7f-4e0d-aa8b-a02e6402a520" providerId="ADAL" clId="{B11E80C9-CE65-445A-BF26-8E312D0D8FA3}" dt="2023-07-17T01:14:29.976" v="32" actId="20577"/>
          <ac:spMkLst>
            <pc:docMk/>
            <pc:sldMk cId="461638112" sldId="262"/>
            <ac:spMk id="21" creationId="{9EAEB1DC-C3E4-2C38-9C8C-9601C94CD505}"/>
          </ac:spMkLst>
        </pc:spChg>
        <pc:spChg chg="mod">
          <ac:chgData name="Gupta, Narendra (Cognizant)" userId="9e496833-2b7f-4e0d-aa8b-a02e6402a520" providerId="ADAL" clId="{B11E80C9-CE65-445A-BF26-8E312D0D8FA3}" dt="2023-07-17T01:15:49.903" v="61" actId="1076"/>
          <ac:spMkLst>
            <pc:docMk/>
            <pc:sldMk cId="461638112" sldId="262"/>
            <ac:spMk id="24" creationId="{C10D8AD0-3604-EACF-4539-CA002F3DE047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5" creationId="{7356CCEB-D9F8-2A71-41D5-8297688299B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6" creationId="{5847FD8F-CED7-84E8-5F3F-E7F1D81EA31B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7" creationId="{299A1699-8C05-000A-F8DA-E5A748C5C7E4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1" creationId="{116A904A-CCC8-328A-018D-2D0ABB7F5213}"/>
          </ac:spMkLst>
        </pc:spChg>
        <pc:spChg chg="add mod">
          <ac:chgData name="Gupta, Narendra (Cognizant)" userId="9e496833-2b7f-4e0d-aa8b-a02e6402a520" providerId="ADAL" clId="{B11E80C9-CE65-445A-BF26-8E312D0D8FA3}" dt="2023-07-17T01:16:30.608" v="125" actId="1038"/>
          <ac:spMkLst>
            <pc:docMk/>
            <pc:sldMk cId="461638112" sldId="262"/>
            <ac:spMk id="34" creationId="{E54DF683-71D2-22B0-5AFB-70FCE30EDF75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9" creationId="{17BB91C3-ACBB-9413-1678-8DCEC72DE46C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0" creationId="{FA70D4F4-FBE3-8BC4-5DFA-181DDED1771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1" creationId="{6D0C49CE-D7AB-A02D-9680-2595EA55CCBF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4" creationId="{181E46E8-1985-9A3C-2B4B-C014814AB9C3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3" creationId="{624E51E5-D3A7-CB29-AB25-232D22478DCF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4" creationId="{27837F33-E7FE-1407-5C2D-6861C4E033AB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5" creationId="{FAEFEEB7-3081-4D93-018C-A94D5E3E44C7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8" creationId="{A6F5E10E-5967-3CEA-AC06-DC91B3E540D2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2" creationId="{2ECB7C46-EE60-BB2B-7CE3-6414A244076B}"/>
          </ac:spMkLst>
        </pc:spChg>
        <pc:spChg chg="add mod">
          <ac:chgData name="Gupta, Narendra (Cognizant)" userId="9e496833-2b7f-4e0d-aa8b-a02e6402a520" providerId="ADAL" clId="{B11E80C9-CE65-445A-BF26-8E312D0D8FA3}" dt="2023-07-17T01:29:22.592" v="188" actId="20577"/>
          <ac:spMkLst>
            <pc:docMk/>
            <pc:sldMk cId="461638112" sldId="262"/>
            <ac:spMk id="63" creationId="{FFDB7F3B-37B6-CA4A-CEAD-D25412CDD553}"/>
          </ac:spMkLst>
        </pc:spChg>
        <pc:spChg chg="add mod">
          <ac:chgData name="Gupta, Narendra (Cognizant)" userId="9e496833-2b7f-4e0d-aa8b-a02e6402a520" providerId="ADAL" clId="{B11E80C9-CE65-445A-BF26-8E312D0D8FA3}" dt="2023-07-17T01:29:30.495" v="192" actId="20577"/>
          <ac:spMkLst>
            <pc:docMk/>
            <pc:sldMk cId="461638112" sldId="262"/>
            <ac:spMk id="64" creationId="{EEABBF33-44A2-FB16-2FBE-E554FADF6DC9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7" creationId="{4127B173-2A28-6DB9-9ECC-22B2C0F6CEF0}"/>
          </ac:spMkLst>
        </pc:spChg>
        <pc:spChg chg="add mod">
          <ac:chgData name="Gupta, Narendra (Cognizant)" userId="9e496833-2b7f-4e0d-aa8b-a02e6402a520" providerId="ADAL" clId="{B11E80C9-CE65-445A-BF26-8E312D0D8FA3}" dt="2023-07-17T01:21:03.977" v="171" actId="20577"/>
          <ac:spMkLst>
            <pc:docMk/>
            <pc:sldMk cId="461638112" sldId="262"/>
            <ac:spMk id="71" creationId="{C8119227-0D6E-9EA1-B81E-2F5239B8B81F}"/>
          </ac:spMkLst>
        </pc:spChg>
        <pc:picChg chg="add del mod">
          <ac:chgData name="Gupta, Narendra (Cognizant)" userId="9e496833-2b7f-4e0d-aa8b-a02e6402a520" providerId="ADAL" clId="{B11E80C9-CE65-445A-BF26-8E312D0D8FA3}" dt="2023-07-17T01:13:24.623" v="17"/>
          <ac:picMkLst>
            <pc:docMk/>
            <pc:sldMk cId="461638112" sldId="262"/>
            <ac:picMk id="3" creationId="{0BAD1870-4472-E566-94B4-4C2B3B5C4432}"/>
          </ac:picMkLst>
        </pc:picChg>
        <pc:picChg chg="add del mod">
          <ac:chgData name="Gupta, Narendra (Cognizant)" userId="9e496833-2b7f-4e0d-aa8b-a02e6402a520" providerId="ADAL" clId="{B11E80C9-CE65-445A-BF26-8E312D0D8FA3}" dt="2023-07-17T01:18:19.957" v="135" actId="478"/>
          <ac:picMkLst>
            <pc:docMk/>
            <pc:sldMk cId="461638112" sldId="262"/>
            <ac:picMk id="7" creationId="{32BEA1CE-6D3E-E6C3-72A3-B992A1C9EF23}"/>
          </ac:picMkLst>
        </pc:picChg>
        <pc:picChg chg="add mod">
          <ac:chgData name="Gupta, Narendra (Cognizant)" userId="9e496833-2b7f-4e0d-aa8b-a02e6402a520" providerId="ADAL" clId="{B11E80C9-CE65-445A-BF26-8E312D0D8FA3}" dt="2023-07-17T01:13:50.214" v="21" actId="1076"/>
          <ac:picMkLst>
            <pc:docMk/>
            <pc:sldMk cId="461638112" sldId="262"/>
            <ac:picMk id="13" creationId="{37B1442F-341F-611A-6290-C9F764075AC3}"/>
          </ac:picMkLst>
        </pc:picChg>
        <pc:picChg chg="add del mod">
          <ac:chgData name="Gupta, Narendra (Cognizant)" userId="9e496833-2b7f-4e0d-aa8b-a02e6402a520" providerId="ADAL" clId="{B11E80C9-CE65-445A-BF26-8E312D0D8FA3}" dt="2023-07-17T01:18:45.087" v="137" actId="478"/>
          <ac:picMkLst>
            <pc:docMk/>
            <pc:sldMk cId="461638112" sldId="262"/>
            <ac:picMk id="17" creationId="{2BC875C0-90B7-7C45-1B5D-9169452CA850}"/>
          </ac:picMkLst>
        </pc:picChg>
        <pc:picChg chg="del">
          <ac:chgData name="Gupta, Narendra (Cognizant)" userId="9e496833-2b7f-4e0d-aa8b-a02e6402a520" providerId="ADAL" clId="{B11E80C9-CE65-445A-BF26-8E312D0D8FA3}" dt="2023-07-17T01:17:36.637" v="131" actId="478"/>
          <ac:picMkLst>
            <pc:docMk/>
            <pc:sldMk cId="461638112" sldId="262"/>
            <ac:picMk id="19" creationId="{1861D338-EDAB-6C0E-43FB-7DEECB0EEC43}"/>
          </ac:picMkLst>
        </pc:picChg>
        <pc:picChg chg="mod">
          <ac:chgData name="Gupta, Narendra (Cognizant)" userId="9e496833-2b7f-4e0d-aa8b-a02e6402a520" providerId="ADAL" clId="{B11E80C9-CE65-445A-BF26-8E312D0D8FA3}" dt="2023-07-17T01:15:49.903" v="61" actId="1076"/>
          <ac:picMkLst>
            <pc:docMk/>
            <pc:sldMk cId="461638112" sldId="262"/>
            <ac:picMk id="22" creationId="{D89CA83A-CA17-F44C-3C8A-C598856A18E9}"/>
          </ac:picMkLst>
        </pc:picChg>
        <pc:picChg chg="del">
          <ac:chgData name="Gupta, Narendra (Cognizant)" userId="9e496833-2b7f-4e0d-aa8b-a02e6402a520" providerId="ADAL" clId="{B11E80C9-CE65-445A-BF26-8E312D0D8FA3}" dt="2023-07-17T01:19:46.530" v="144" actId="478"/>
          <ac:picMkLst>
            <pc:docMk/>
            <pc:sldMk cId="461638112" sldId="262"/>
            <ac:picMk id="23" creationId="{ECF2D294-4C55-025C-69DB-434C3EB379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28" creationId="{50800171-3F82-2512-2AA0-069E62E1F781}"/>
          </ac:picMkLst>
        </pc:picChg>
        <pc:picChg chg="add del mod">
          <ac:chgData name="Gupta, Narendra (Cognizant)" userId="9e496833-2b7f-4e0d-aa8b-a02e6402a520" providerId="ADAL" clId="{B11E80C9-CE65-445A-BF26-8E312D0D8FA3}" dt="2023-07-17T01:18:46.533" v="138" actId="478"/>
          <ac:picMkLst>
            <pc:docMk/>
            <pc:sldMk cId="461638112" sldId="262"/>
            <ac:picMk id="30" creationId="{B1D8CCA8-C590-D2DF-B161-E8237E6EC44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2" creationId="{0E129C81-5DCD-F4C9-6E91-E85D060B9CB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3" creationId="{E580B8DF-AFF3-F399-6934-B294878684A1}"/>
          </ac:picMkLst>
        </pc:picChg>
        <pc:picChg chg="add mod">
          <ac:chgData name="Gupta, Narendra (Cognizant)" userId="9e496833-2b7f-4e0d-aa8b-a02e6402a520" providerId="ADAL" clId="{B11E80C9-CE65-445A-BF26-8E312D0D8FA3}" dt="2023-07-17T01:17:40.800" v="132" actId="1076"/>
          <ac:picMkLst>
            <pc:docMk/>
            <pc:sldMk cId="461638112" sldId="262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8" creationId="{6BC035F0-DCB1-77B7-E750-506E751407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2" creationId="{093FA8BA-2455-415B-279E-D1413B0A5EAA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5" creationId="{05785670-513F-B68B-958E-8E60FCC65F6C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6" creationId="{E7AB4440-7FA8-3702-84AD-408AA4DE135C}"/>
          </ac:picMkLst>
        </pc:picChg>
        <pc:picChg chg="add mod">
          <ac:chgData name="Gupta, Narendra (Cognizant)" userId="9e496833-2b7f-4e0d-aa8b-a02e6402a520" providerId="ADAL" clId="{B11E80C9-CE65-445A-BF26-8E312D0D8FA3}" dt="2023-07-17T01:18:24.936" v="136" actId="1076"/>
          <ac:picMkLst>
            <pc:docMk/>
            <pc:sldMk cId="461638112" sldId="262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8" creationId="{24E5D496-E511-B6A5-09D9-0D4D4872628D}"/>
          </ac:picMkLst>
        </pc:picChg>
        <pc:picChg chg="add mod">
          <ac:chgData name="Gupta, Narendra (Cognizant)" userId="9e496833-2b7f-4e0d-aa8b-a02e6402a520" providerId="ADAL" clId="{B11E80C9-CE65-445A-BF26-8E312D0D8FA3}" dt="2023-07-17T01:18:51.664" v="140" actId="1076"/>
          <ac:picMkLst>
            <pc:docMk/>
            <pc:sldMk cId="461638112" sldId="262"/>
            <ac:picMk id="49" creationId="{F94648B3-05E6-4B61-2DEC-4646B1E1D0E3}"/>
          </ac:picMkLst>
        </pc:picChg>
        <pc:picChg chg="add mod">
          <ac:chgData name="Gupta, Narendra (Cognizant)" userId="9e496833-2b7f-4e0d-aa8b-a02e6402a520" providerId="ADAL" clId="{B11E80C9-CE65-445A-BF26-8E312D0D8FA3}" dt="2023-07-17T01:18:56.644" v="142" actId="1076"/>
          <ac:picMkLst>
            <pc:docMk/>
            <pc:sldMk cId="461638112" sldId="262"/>
            <ac:picMk id="50" creationId="{DFFB86AD-6492-FF6A-ED61-A410D542D162}"/>
          </ac:picMkLst>
        </pc:picChg>
        <pc:picChg chg="add mod">
          <ac:chgData name="Gupta, Narendra (Cognizant)" userId="9e496833-2b7f-4e0d-aa8b-a02e6402a520" providerId="ADAL" clId="{B11E80C9-CE65-445A-BF26-8E312D0D8FA3}" dt="2023-07-17T01:19:52.851" v="146" actId="1076"/>
          <ac:picMkLst>
            <pc:docMk/>
            <pc:sldMk cId="461638112" sldId="262"/>
            <ac:picMk id="52" creationId="{9326DF8B-4812-F64A-0E8A-1AFD1685917C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6" creationId="{471A2114-28F7-0F22-88F1-515F6B06657D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9" creationId="{C6617D30-B148-91CE-64DB-5B173CAD99A7}"/>
          </ac:picMkLst>
        </pc:picChg>
        <pc:picChg chg="add del mod">
          <ac:chgData name="Gupta, Narendra (Cognizant)" userId="9e496833-2b7f-4e0d-aa8b-a02e6402a520" providerId="ADAL" clId="{B11E80C9-CE65-445A-BF26-8E312D0D8FA3}" dt="2023-07-17T01:29:47.418" v="193" actId="478"/>
          <ac:picMkLst>
            <pc:docMk/>
            <pc:sldMk cId="461638112" sldId="262"/>
            <ac:picMk id="60" creationId="{2A49DB42-3CE7-B36A-1650-72534314BCE0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61" creationId="{348D5D60-E8D5-281B-2B31-C59CE40EBFAC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5" creationId="{ADC1D2B9-738A-A462-0674-FF0093C71874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8" creationId="{C0F06F80-DB42-2A2C-9C6F-E596C2F6B6C2}"/>
          </ac:picMkLst>
        </pc:picChg>
        <pc:picChg chg="add del mod">
          <ac:chgData name="Gupta, Narendra (Cognizant)" userId="9e496833-2b7f-4e0d-aa8b-a02e6402a520" providerId="ADAL" clId="{B11E80C9-CE65-445A-BF26-8E312D0D8FA3}" dt="2023-07-17T01:29:50.655" v="194" actId="478"/>
          <ac:picMkLst>
            <pc:docMk/>
            <pc:sldMk cId="461638112" sldId="262"/>
            <ac:picMk id="69" creationId="{6F169DAC-6C60-8B7E-D439-46758347CFCB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70" creationId="{758FDC4A-54C0-BBF1-3E0F-33739356D545}"/>
          </ac:picMkLst>
        </pc:picChg>
        <pc:picChg chg="add mod">
          <ac:chgData name="Gupta, Narendra (Cognizant)" userId="9e496833-2b7f-4e0d-aa8b-a02e6402a520" providerId="ADAL" clId="{B11E80C9-CE65-445A-BF26-8E312D0D8FA3}" dt="2023-07-17T01:30:00.207" v="196" actId="1076"/>
          <ac:picMkLst>
            <pc:docMk/>
            <pc:sldMk cId="461638112" sldId="262"/>
            <ac:picMk id="72" creationId="{63C52F18-0C93-44C4-8EC3-9A70390CE1BD}"/>
          </ac:picMkLst>
        </pc:picChg>
        <pc:picChg chg="add mod">
          <ac:chgData name="Gupta, Narendra (Cognizant)" userId="9e496833-2b7f-4e0d-aa8b-a02e6402a520" providerId="ADAL" clId="{B11E80C9-CE65-445A-BF26-8E312D0D8FA3}" dt="2023-07-17T01:30:06.285" v="198" actId="1076"/>
          <ac:picMkLst>
            <pc:docMk/>
            <pc:sldMk cId="461638112" sldId="262"/>
            <ac:picMk id="73" creationId="{895836A3-18EC-E02D-A2E2-CC0A4752A89C}"/>
          </ac:picMkLst>
        </pc:picChg>
        <pc:cxnChg chg="add del mod">
          <ac:chgData name="Gupta, Narendra (Cognizant)" userId="9e496833-2b7f-4e0d-aa8b-a02e6402a520" providerId="ADAL" clId="{B11E80C9-CE65-445A-BF26-8E312D0D8FA3}" dt="2023-07-17T01:13:24.623" v="17"/>
          <ac:cxnSpMkLst>
            <pc:docMk/>
            <pc:sldMk cId="461638112" sldId="262"/>
            <ac:cxnSpMk id="2" creationId="{0CF3600C-4CED-D65A-D2F6-75B904AF5C3F}"/>
          </ac:cxnSpMkLst>
        </pc:cxnChg>
        <pc:cxnChg chg="add mod">
          <ac:chgData name="Gupta, Narendra (Cognizant)" userId="9e496833-2b7f-4e0d-aa8b-a02e6402a520" providerId="ADAL" clId="{B11E80C9-CE65-445A-BF26-8E312D0D8FA3}" dt="2023-07-17T01:13:37.253" v="19" actId="1076"/>
          <ac:cxnSpMkLst>
            <pc:docMk/>
            <pc:sldMk cId="461638112" sldId="262"/>
            <ac:cxnSpMk id="6" creationId="{33FA8603-78E7-5E28-BF74-857072695BEB}"/>
          </ac:cxnSpMkLst>
        </pc:cxnChg>
        <pc:cxnChg chg="add mod">
          <ac:chgData name="Gupta, Narendra (Cognizant)" userId="9e496833-2b7f-4e0d-aa8b-a02e6402a520" providerId="ADAL" clId="{B11E80C9-CE65-445A-BF26-8E312D0D8FA3}" dt="2023-07-17T01:13:50.214" v="21" actId="1076"/>
          <ac:cxnSpMkLst>
            <pc:docMk/>
            <pc:sldMk cId="461638112" sldId="262"/>
            <ac:cxnSpMk id="12" creationId="{D7B9D477-5F15-9F18-1678-6A22016A9559}"/>
          </ac:cxnSpMkLst>
        </pc:cxnChg>
        <pc:cxnChg chg="add mod">
          <ac:chgData name="Gupta, Narendra (Cognizant)" userId="9e496833-2b7f-4e0d-aa8b-a02e6402a520" providerId="ADAL" clId="{B11E80C9-CE65-445A-BF26-8E312D0D8FA3}" dt="2023-07-17T01:13:59.494" v="23" actId="1076"/>
          <ac:cxnSpMkLst>
            <pc:docMk/>
            <pc:sldMk cId="461638112" sldId="262"/>
            <ac:cxnSpMk id="15" creationId="{ACB70B75-7852-8125-95FB-69F864A5F2BB}"/>
          </ac:cxnSpMkLst>
        </pc:cxnChg>
        <pc:cxnChg chg="add mod">
          <ac:chgData name="Gupta, Narendra (Cognizant)" userId="9e496833-2b7f-4e0d-aa8b-a02e6402a520" providerId="ADAL" clId="{B11E80C9-CE65-445A-BF26-8E312D0D8FA3}" dt="2023-07-17T01:16:30.608" v="125" actId="1038"/>
          <ac:cxnSpMkLst>
            <pc:docMk/>
            <pc:sldMk cId="461638112" sldId="262"/>
            <ac:cxnSpMk id="20" creationId="{DA3F2A9F-5C69-CA8D-BE40-CB1DA9FAD21B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29" creationId="{54609FF7-C060-D999-A1BC-7AB75D224D16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43" creationId="{C6AAE69C-9D9B-9421-4E2B-7F7A52C5BFBD}"/>
          </ac:cxnSpMkLst>
        </pc:cxnChg>
        <pc:cxnChg chg="add mod">
          <ac:chgData name="Gupta, Narendra (Cognizant)" userId="9e496833-2b7f-4e0d-aa8b-a02e6402a520" providerId="ADAL" clId="{B11E80C9-CE65-445A-BF26-8E312D0D8FA3}" dt="2023-07-17T01:20:10.737" v="147"/>
          <ac:cxnSpMkLst>
            <pc:docMk/>
            <pc:sldMk cId="461638112" sldId="262"/>
            <ac:cxnSpMk id="57" creationId="{692E71BD-FF3A-CB81-76D9-5BE679B2316A}"/>
          </ac:cxnSpMkLst>
        </pc:cxnChg>
        <pc:cxnChg chg="add mod">
          <ac:chgData name="Gupta, Narendra (Cognizant)" userId="9e496833-2b7f-4e0d-aa8b-a02e6402a520" providerId="ADAL" clId="{B11E80C9-CE65-445A-BF26-8E312D0D8FA3}" dt="2023-07-17T01:20:20.483" v="148"/>
          <ac:cxnSpMkLst>
            <pc:docMk/>
            <pc:sldMk cId="461638112" sldId="262"/>
            <ac:cxnSpMk id="66" creationId="{D28CB70E-7FCD-56BD-1DE3-FD0A037B30D5}"/>
          </ac:cxnSpMkLst>
        </pc:cxnChg>
      </pc:sldChg>
      <pc:sldChg chg="add del setBg">
        <pc:chgData name="Gupta, Narendra (Cognizant)" userId="9e496833-2b7f-4e0d-aa8b-a02e6402a520" providerId="ADAL" clId="{B11E80C9-CE65-445A-BF26-8E312D0D8FA3}" dt="2023-07-17T01:32:15.668" v="213" actId="47"/>
        <pc:sldMkLst>
          <pc:docMk/>
          <pc:sldMk cId="3025904833" sldId="263"/>
        </pc:sldMkLst>
      </pc:sldChg>
      <pc:sldChg chg="addSp delSp modSp add mod setBg">
        <pc:chgData name="Gupta, Narendra (Cognizant)" userId="9e496833-2b7f-4e0d-aa8b-a02e6402a520" providerId="ADAL" clId="{B11E80C9-CE65-445A-BF26-8E312D0D8FA3}" dt="2023-07-17T01:34:18.653" v="280" actId="20577"/>
        <pc:sldMkLst>
          <pc:docMk/>
          <pc:sldMk cId="3520107210" sldId="263"/>
        </pc:sldMkLst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" creationId="{AD2ABA7F-7542-A67E-9E0D-AAD1877DAD82}"/>
          </ac:spMkLst>
        </pc:spChg>
        <pc:spChg chg="add mod">
          <ac:chgData name="Gupta, Narendra (Cognizant)" userId="9e496833-2b7f-4e0d-aa8b-a02e6402a520" providerId="ADAL" clId="{B11E80C9-CE65-445A-BF26-8E312D0D8FA3}" dt="2023-07-17T01:34:04.567" v="251" actId="20577"/>
          <ac:spMkLst>
            <pc:docMk/>
            <pc:sldMk cId="3520107210" sldId="263"/>
            <ac:spMk id="3" creationId="{C88CDC70-769E-E905-6B62-0D6E79494D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4" creationId="{0E9A3DB2-040D-25AB-98A1-42640CCE4BB3}"/>
          </ac:spMkLst>
        </pc:spChg>
        <pc:spChg chg="add mod">
          <ac:chgData name="Gupta, Narendra (Cognizant)" userId="9e496833-2b7f-4e0d-aa8b-a02e6402a520" providerId="ADAL" clId="{B11E80C9-CE65-445A-BF26-8E312D0D8FA3}" dt="2023-07-17T01:34:18.653" v="280" actId="20577"/>
          <ac:spMkLst>
            <pc:docMk/>
            <pc:sldMk cId="3520107210" sldId="263"/>
            <ac:spMk id="5" creationId="{08AA8133-80F8-A162-3B22-7FEA0A4E2A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8" creationId="{EF873B4F-A58B-10C4-09C6-0E0A7BAAB5F1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9" creationId="{3814A5E9-2B5C-1F7E-DC7A-86EBE486FB55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0" creationId="{78916B83-D845-22D2-34BA-F600E53A09AA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4" creationId="{04D4BCA4-0F98-9EA6-4E57-CEEFC073FF9C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8" creationId="{12303C00-00AC-C545-99E7-BEC7D7F4509B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1" creationId="{9EAEB1DC-C3E4-2C38-9C8C-9601C94CD505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3" creationId="{52621B20-DEFD-B274-7A38-56E2E7CC06F0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4" creationId="{C10D8AD0-3604-EACF-4539-CA002F3DE047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34" creationId="{E54DF683-71D2-22B0-5AFB-70FCE30EDF75}"/>
          </ac:spMkLst>
        </pc:spChg>
        <pc:spChg chg="mod">
          <ac:chgData name="Gupta, Narendra (Cognizant)" userId="9e496833-2b7f-4e0d-aa8b-a02e6402a520" providerId="ADAL" clId="{B11E80C9-CE65-445A-BF26-8E312D0D8FA3}" dt="2023-07-17T01:33:07.538" v="233" actId="20577"/>
          <ac:spMkLst>
            <pc:docMk/>
            <pc:sldMk cId="3520107210" sldId="263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7" creationId="{F4013FBA-D04B-84F4-C162-80EDF1C5AEB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1" creationId="{4A787221-5FE0-681C-A182-D241BC6D8E1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3" creationId="{37B1442F-341F-611A-6290-C9F764075AC3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19" creationId="{C5B92D49-6ED1-B380-BDB5-F6EFD9B4F7BA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22" creationId="{D89CA83A-CA17-F44C-3C8A-C598856A18E9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5" creationId="{82DC8FE8-A072-8466-DC95-BB9412D9880B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6" creationId="{D799C6B0-FD85-3E70-636A-D18B6EE54048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9" creationId="{F94648B3-05E6-4B61-2DEC-4646B1E1D0E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0" creationId="{DFFB86AD-6492-FF6A-ED61-A410D542D162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2" creationId="{9326DF8B-4812-F64A-0E8A-1AFD1685917C}"/>
          </ac:picMkLst>
        </pc:pic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6" creationId="{33FA8603-78E7-5E28-BF74-857072695BE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2" creationId="{D7B9D477-5F15-9F18-1678-6A22016A9559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5" creationId="{ACB70B75-7852-8125-95FB-69F864A5F2B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6" creationId="{3340A583-0C5F-E6DD-A137-481507DB64B0}"/>
          </ac:cxnSpMkLst>
        </pc:cxnChg>
        <pc:cxnChg chg="add mod">
          <ac:chgData name="Gupta, Narendra (Cognizant)" userId="9e496833-2b7f-4e0d-aa8b-a02e6402a520" providerId="ADAL" clId="{B11E80C9-CE65-445A-BF26-8E312D0D8FA3}" dt="2023-07-17T01:33:42.783" v="235"/>
          <ac:cxnSpMkLst>
            <pc:docMk/>
            <pc:sldMk cId="3520107210" sldId="263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20" creationId="{DA3F2A9F-5C69-CA8D-BE40-CB1DA9FAD21B}"/>
          </ac:cxnSpMkLst>
        </pc:cxnChg>
      </pc:sldChg>
      <pc:sldChg chg="new del">
        <pc:chgData name="Gupta, Narendra (Cognizant)" userId="9e496833-2b7f-4e0d-aa8b-a02e6402a520" providerId="ADAL" clId="{B11E80C9-CE65-445A-BF26-8E312D0D8FA3}" dt="2023-07-17T01:32:18.450" v="215" actId="47"/>
        <pc:sldMkLst>
          <pc:docMk/>
          <pc:sldMk cId="856747255" sldId="264"/>
        </pc:sldMkLst>
      </pc:sldChg>
      <pc:sldChg chg="addSp delSp modSp add mod">
        <pc:chgData name="Gupta, Narendra (Cognizant)" userId="9e496833-2b7f-4e0d-aa8b-a02e6402a520" providerId="ADAL" clId="{B11E80C9-CE65-445A-BF26-8E312D0D8FA3}" dt="2023-07-17T01:36:49.059" v="365" actId="478"/>
        <pc:sldMkLst>
          <pc:docMk/>
          <pc:sldMk cId="1321297148" sldId="264"/>
        </pc:sldMkLst>
        <pc:spChg chg="mod">
          <ac:chgData name="Gupta, Narendra (Cognizant)" userId="9e496833-2b7f-4e0d-aa8b-a02e6402a520" providerId="ADAL" clId="{B11E80C9-CE65-445A-BF26-8E312D0D8FA3}" dt="2023-07-17T01:35:12.542" v="305" actId="20577"/>
          <ac:spMkLst>
            <pc:docMk/>
            <pc:sldMk cId="1321297148" sldId="264"/>
            <ac:spMk id="3" creationId="{C88CDC70-769E-E905-6B62-0D6E79494D22}"/>
          </ac:spMkLst>
        </pc:spChg>
        <pc:spChg chg="mod">
          <ac:chgData name="Gupta, Narendra (Cognizant)" userId="9e496833-2b7f-4e0d-aa8b-a02e6402a520" providerId="ADAL" clId="{B11E80C9-CE65-445A-BF26-8E312D0D8FA3}" dt="2023-07-17T01:36:40.021" v="364" actId="20577"/>
          <ac:spMkLst>
            <pc:docMk/>
            <pc:sldMk cId="1321297148" sldId="264"/>
            <ac:spMk id="5" creationId="{08AA8133-80F8-A162-3B22-7FEA0A4E2A22}"/>
          </ac:spMkLst>
        </pc:spChg>
        <pc:spChg chg="add mod">
          <ac:chgData name="Gupta, Narendra (Cognizant)" userId="9e496833-2b7f-4e0d-aa8b-a02e6402a520" providerId="ADAL" clId="{B11E80C9-CE65-445A-BF26-8E312D0D8FA3}" dt="2023-07-17T01:36:14.416" v="331" actId="20577"/>
          <ac:spMkLst>
            <pc:docMk/>
            <pc:sldMk cId="1321297148" sldId="264"/>
            <ac:spMk id="6" creationId="{643721E7-34B1-1D5B-FDDB-75E0317D348D}"/>
          </ac:spMkLst>
        </pc:spChg>
        <pc:spChg chg="add mod">
          <ac:chgData name="Gupta, Narendra (Cognizant)" userId="9e496833-2b7f-4e0d-aa8b-a02e6402a520" providerId="ADAL" clId="{B11E80C9-CE65-445A-BF26-8E312D0D8FA3}" dt="2023-07-17T01:36:19.590" v="335" actId="20577"/>
          <ac:spMkLst>
            <pc:docMk/>
            <pc:sldMk cId="1321297148" sldId="264"/>
            <ac:spMk id="10" creationId="{1DCD7E31-3781-F91F-F7D5-C01E1F7C1B3A}"/>
          </ac:spMkLst>
        </pc:spChg>
        <pc:spChg chg="add mod">
          <ac:chgData name="Gupta, Narendra (Cognizant)" userId="9e496833-2b7f-4e0d-aa8b-a02e6402a520" providerId="ADAL" clId="{B11E80C9-CE65-445A-BF26-8E312D0D8FA3}" dt="2023-07-17T01:36:23.909" v="347" actId="20577"/>
          <ac:spMkLst>
            <pc:docMk/>
            <pc:sldMk cId="1321297148" sldId="264"/>
            <ac:spMk id="13" creationId="{045EA240-F919-30BA-30B2-D97C06A739B6}"/>
          </ac:spMkLst>
        </pc:spChg>
        <pc:spChg chg="del">
          <ac:chgData name="Gupta, Narendra (Cognizant)" userId="9e496833-2b7f-4e0d-aa8b-a02e6402a520" providerId="ADAL" clId="{B11E80C9-CE65-445A-BF26-8E312D0D8FA3}" dt="2023-07-17T01:35:42.364" v="321" actId="478"/>
          <ac:spMkLst>
            <pc:docMk/>
            <pc:sldMk cId="1321297148" sldId="264"/>
            <ac:spMk id="23" creationId="{52621B20-DEFD-B274-7A38-56E2E7CC06F0}"/>
          </ac:spMkLst>
        </pc:spChg>
        <pc:spChg chg="mod">
          <ac:chgData name="Gupta, Narendra (Cognizant)" userId="9e496833-2b7f-4e0d-aa8b-a02e6402a520" providerId="ADAL" clId="{B11E80C9-CE65-445A-BF26-8E312D0D8FA3}" dt="2023-07-17T01:35:39.314" v="320" actId="1076"/>
          <ac:spMkLst>
            <pc:docMk/>
            <pc:sldMk cId="1321297148" sldId="264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3" creationId="{624E51E5-D3A7-CB29-AB25-232D22478DCF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4" creationId="{27837F33-E7FE-1407-5C2D-6861C4E033A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5" creationId="{FAEFEEB7-3081-4D93-018C-A94D5E3E44C7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8" creationId="{A6F5E10E-5967-3CEA-AC06-DC91B3E540D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2" creationId="{2ECB7C46-EE60-BB2B-7CE3-6414A244076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3" creationId="{FFDB7F3B-37B6-CA4A-CEAD-D25412CDD553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4" creationId="{EEABBF33-44A2-FB16-2FBE-E554FADF6DC9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7" creationId="{4127B173-2A28-6DB9-9ECC-22B2C0F6CEF0}"/>
          </ac:spMkLst>
        </pc:spChg>
        <pc:spChg chg="mod">
          <ac:chgData name="Gupta, Narendra (Cognizant)" userId="9e496833-2b7f-4e0d-aa8b-a02e6402a520" providerId="ADAL" clId="{B11E80C9-CE65-445A-BF26-8E312D0D8FA3}" dt="2023-07-17T01:35:02.853" v="286" actId="20577"/>
          <ac:spMkLst>
            <pc:docMk/>
            <pc:sldMk cId="1321297148" sldId="264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5:58.077" v="323" actId="1076"/>
          <ac:picMkLst>
            <pc:docMk/>
            <pc:sldMk cId="1321297148" sldId="264"/>
            <ac:picMk id="8" creationId="{63E1969B-CABE-7634-1D9A-13B2F6ED5295}"/>
          </ac:picMkLst>
        </pc:picChg>
        <pc:picChg chg="add mod">
          <ac:chgData name="Gupta, Narendra (Cognizant)" userId="9e496833-2b7f-4e0d-aa8b-a02e6402a520" providerId="ADAL" clId="{B11E80C9-CE65-445A-BF26-8E312D0D8FA3}" dt="2023-07-17T01:36:04.202" v="325" actId="1076"/>
          <ac:picMkLst>
            <pc:docMk/>
            <pc:sldMk cId="1321297148" sldId="264"/>
            <ac:picMk id="11" creationId="{EC1B4EA8-03CA-5A03-2E9D-CC29671FC341}"/>
          </ac:picMkLst>
        </pc:picChg>
        <pc:picChg chg="add mod">
          <ac:chgData name="Gupta, Narendra (Cognizant)" userId="9e496833-2b7f-4e0d-aa8b-a02e6402a520" providerId="ADAL" clId="{B11E80C9-CE65-445A-BF26-8E312D0D8FA3}" dt="2023-07-17T01:36:10.477" v="327" actId="1076"/>
          <ac:picMkLst>
            <pc:docMk/>
            <pc:sldMk cId="1321297148" sldId="264"/>
            <ac:picMk id="14" creationId="{4E607623-6D03-1E54-B008-C66859052B5F}"/>
          </ac:picMkLst>
        </pc:picChg>
        <pc:picChg chg="del">
          <ac:chgData name="Gupta, Narendra (Cognizant)" userId="9e496833-2b7f-4e0d-aa8b-a02e6402a520" providerId="ADAL" clId="{B11E80C9-CE65-445A-BF26-8E312D0D8FA3}" dt="2023-07-17T01:35:42.364" v="321" actId="478"/>
          <ac:picMkLst>
            <pc:docMk/>
            <pc:sldMk cId="1321297148" sldId="264"/>
            <ac:picMk id="19" creationId="{C5B92D49-6ED1-B380-BDB5-F6EFD9B4F7BA}"/>
          </ac:picMkLst>
        </pc:picChg>
        <pc:picChg chg="mod">
          <ac:chgData name="Gupta, Narendra (Cognizant)" userId="9e496833-2b7f-4e0d-aa8b-a02e6402a520" providerId="ADAL" clId="{B11E80C9-CE65-445A-BF26-8E312D0D8FA3}" dt="2023-07-17T01:35:39.314" v="320" actId="1076"/>
          <ac:picMkLst>
            <pc:docMk/>
            <pc:sldMk cId="1321297148" sldId="264"/>
            <ac:picMk id="25" creationId="{82DC8FE8-A072-8466-DC95-BB9412D9880B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6" creationId="{471A2114-28F7-0F22-88F1-515F6B06657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9" creationId="{C6617D30-B148-91CE-64DB-5B173CAD99A7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1" creationId="{348D5D60-E8D5-281B-2B31-C59CE40EBFAC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5" creationId="{ADC1D2B9-738A-A462-0674-FF0093C71874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8" creationId="{C0F06F80-DB42-2A2C-9C6F-E596C2F6B6C2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0" creationId="{758FDC4A-54C0-BBF1-3E0F-33739356D545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2" creationId="{63C52F18-0C93-44C4-8EC3-9A70390CE1B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3" creationId="{895836A3-18EC-E02D-A2E2-CC0A4752A89C}"/>
          </ac:picMkLst>
        </pc:picChg>
        <pc:cxnChg chg="add mod">
          <ac:chgData name="Gupta, Narendra (Cognizant)" userId="9e496833-2b7f-4e0d-aa8b-a02e6402a520" providerId="ADAL" clId="{B11E80C9-CE65-445A-BF26-8E312D0D8FA3}" dt="2023-07-17T01:35:58.077" v="323" actId="1076"/>
          <ac:cxnSpMkLst>
            <pc:docMk/>
            <pc:sldMk cId="1321297148" sldId="264"/>
            <ac:cxnSpMk id="4" creationId="{0C276231-E116-BCEA-8744-BFBCB0B0C71B}"/>
          </ac:cxnSpMkLst>
        </pc:cxnChg>
        <pc:cxnChg chg="add mod">
          <ac:chgData name="Gupta, Narendra (Cognizant)" userId="9e496833-2b7f-4e0d-aa8b-a02e6402a520" providerId="ADAL" clId="{B11E80C9-CE65-445A-BF26-8E312D0D8FA3}" dt="2023-07-17T01:36:04.202" v="325" actId="1076"/>
          <ac:cxnSpMkLst>
            <pc:docMk/>
            <pc:sldMk cId="1321297148" sldId="264"/>
            <ac:cxnSpMk id="9" creationId="{7DDBD350-EFDF-727F-43AA-AE3729231DE4}"/>
          </ac:cxnSpMkLst>
        </pc:cxnChg>
        <pc:cxnChg chg="add mod">
          <ac:chgData name="Gupta, Narendra (Cognizant)" userId="9e496833-2b7f-4e0d-aa8b-a02e6402a520" providerId="ADAL" clId="{B11E80C9-CE65-445A-BF26-8E312D0D8FA3}" dt="2023-07-17T01:36:10.477" v="327" actId="1076"/>
          <ac:cxnSpMkLst>
            <pc:docMk/>
            <pc:sldMk cId="1321297148" sldId="264"/>
            <ac:cxnSpMk id="12" creationId="{05B9BB65-C39D-1B45-35B2-E23C8B2FD488}"/>
          </ac:cxnSpMkLst>
        </pc:cxnChg>
        <pc:cxnChg chg="del">
          <ac:chgData name="Gupta, Narendra (Cognizant)" userId="9e496833-2b7f-4e0d-aa8b-a02e6402a520" providerId="ADAL" clId="{B11E80C9-CE65-445A-BF26-8E312D0D8FA3}" dt="2023-07-17T01:35:42.364" v="321" actId="478"/>
          <ac:cxnSpMkLst>
            <pc:docMk/>
            <pc:sldMk cId="1321297148" sldId="264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57" creationId="{692E71BD-FF3A-CB81-76D9-5BE679B2316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66" creationId="{D28CB70E-7FCD-56BD-1DE3-FD0A037B30D5}"/>
          </ac:cxnSpMkLst>
        </pc:cxnChg>
      </pc:sldChg>
      <pc:sldMasterChg chg="setBg modSldLayout">
        <pc:chgData name="Gupta, Narendra (Cognizant)" userId="9e496833-2b7f-4e0d-aa8b-a02e6402a520" providerId="ADAL" clId="{B11E80C9-CE65-445A-BF26-8E312D0D8FA3}" dt="2023-07-17T01:32:46.472" v="217"/>
        <pc:sldMasterMkLst>
          <pc:docMk/>
          <pc:sldMasterMk cId="1416060779" sldId="2147483648"/>
        </pc:sldMasterMkLst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49648006" sldId="2147483649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6286898" sldId="2147483650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238745773" sldId="2147483651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013388876" sldId="2147483652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10825170" sldId="2147483653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3075960" sldId="2147483654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5485903" sldId="2147483655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229585598" sldId="2147483656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173748" sldId="2147483657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895936075" sldId="2147483658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37409056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CC19D-B7AB-4B9C-ABEB-7993E09144A3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24CA-1EAC-4E81-A28B-351EE05F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DE04-C536-34F5-2DF9-20406518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6D4E6-FB72-42FA-0ED5-244722E2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6CFB8-6CB2-1215-87C7-EF59C07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411B-7042-DB03-144E-B5C7A568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E68-9CC3-1274-BD54-87DCAD55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7810-E093-9A8D-1AE1-000EDFE3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66E29-8AF0-4ED8-E247-E6FC38B5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7048-4795-C524-D6E7-6573685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66EE-A42F-AC4C-6153-085BFC1C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6007-ADAB-6D28-44A2-400BC6F7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E53A8-B6AC-B37F-1596-E700D0655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C65DD-DB60-7146-8731-74A00452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F3D5-73AB-C4F2-B063-0B392EF7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75E-1621-D6F0-9052-D4B1134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DFDB-49EA-3BAF-8C45-33100511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89C9-A208-F4A2-70E2-DF9C6787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7539-0AEC-B943-778F-CC6994A1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341B-BF8E-682A-B695-6D3A7458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2112-5CBD-0719-B92F-EFA8CFCB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8DAA-4E80-D40A-2F36-39DBAFE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61BC-4813-3480-C886-2E1327E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D9530-BA2B-5A97-E8F6-A3F4448D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BEC2-99F4-BA1E-9521-91A29BF2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B8B0-33C3-F88F-42DC-0E130F71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24BB-1991-71A4-DA11-CB2044E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F5F-C599-3823-917C-7813E0AB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725-5B02-3029-43FA-0D974AD6C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2CD0-C079-B7A0-7063-AE2DB1B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113D-E898-C095-E3FF-5F338E7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02BD-567F-CDAA-F98F-6A9A7F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E0BB-8818-1AC0-6A2A-5D00A0B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A2E0-C8B1-4636-52CE-B386E747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7442-6D10-60CA-B859-F650994D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7C7FB-BD47-779E-94B8-1F7D703B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51057-1BBF-475B-8BAE-C13806C3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632EF-441E-0D2C-5E6D-6E443343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B3174-7787-8BD8-3051-DD2F97B0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A151-1DBC-B1ED-CFFB-0A2EBF56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8146-31F1-678E-4707-6A7FB7DD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5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FD36-0824-62BE-BEE9-4B2FDFFF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B0784-DDBE-8027-9C8C-4878A967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DCB90-0778-9513-BB66-225339A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026E4-D3C9-65DA-7E29-8936341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72226-1FAC-7533-982A-9C14185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82239-24EA-A992-DA41-2634F2D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D92E-CEDB-E934-1758-3EE1770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8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ADED-7563-332A-3BAE-2988ABCB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1325-CE1E-7465-ED98-BF602628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0A34-E0C6-2773-E59F-20C2AEEC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E738-0A35-3800-1A92-4205CF17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4099-508E-078A-3326-9FAF24D7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FE1E-CC3D-CF0B-A236-1A79743A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B77-B2BC-3007-C408-5A0E7EA4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3CAE0-4629-1350-9626-A879E0414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A6F-0B79-2A92-7911-DE098E3D7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5701-2BEE-8965-5E17-5EDC491B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AC481-4306-0881-45FC-E59F8480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018C-8FC2-7C5A-BEF0-AEA862CA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644B7-D598-2A72-311E-68679339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36FE-E4BC-8134-91C8-08B4B0B2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1BB4-AD96-4B34-026C-57D76B31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F33A-C479-4D0E-9ABB-BD2C8508AD7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ECE5-B741-42E9-4989-72D53ADB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C753-EC81-E00D-4678-4A9E8C6BE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6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sv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sv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24" Type="http://schemas.openxmlformats.org/officeDocument/2006/relationships/image" Target="../media/image54.svg"/><Relationship Id="rId32" Type="http://schemas.openxmlformats.org/officeDocument/2006/relationships/image" Target="../media/image62.sv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svg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Relationship Id="rId22" Type="http://schemas.openxmlformats.org/officeDocument/2006/relationships/image" Target="../media/image52.svg"/><Relationship Id="rId27" Type="http://schemas.openxmlformats.org/officeDocument/2006/relationships/image" Target="../media/image57.png"/><Relationship Id="rId30" Type="http://schemas.openxmlformats.org/officeDocument/2006/relationships/image" Target="../media/image60.svg"/><Relationship Id="rId8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9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50.sv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svg"/><Relationship Id="rId18" Type="http://schemas.openxmlformats.org/officeDocument/2006/relationships/image" Target="../media/image65.png"/><Relationship Id="rId3" Type="http://schemas.openxmlformats.org/officeDocument/2006/relationships/image" Target="../media/image50.svg"/><Relationship Id="rId21" Type="http://schemas.openxmlformats.org/officeDocument/2006/relationships/image" Target="../media/image68.svg"/><Relationship Id="rId7" Type="http://schemas.openxmlformats.org/officeDocument/2006/relationships/image" Target="../media/image36.svg"/><Relationship Id="rId12" Type="http://schemas.openxmlformats.org/officeDocument/2006/relationships/image" Target="../media/image63.png"/><Relationship Id="rId17" Type="http://schemas.openxmlformats.org/officeDocument/2006/relationships/image" Target="../media/image54.svg"/><Relationship Id="rId2" Type="http://schemas.openxmlformats.org/officeDocument/2006/relationships/image" Target="../media/image49.png"/><Relationship Id="rId16" Type="http://schemas.openxmlformats.org/officeDocument/2006/relationships/image" Target="../media/image5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52.svg"/><Relationship Id="rId15" Type="http://schemas.openxmlformats.org/officeDocument/2006/relationships/image" Target="../media/image34.svg"/><Relationship Id="rId10" Type="http://schemas.openxmlformats.org/officeDocument/2006/relationships/image" Target="../media/image37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62.sv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  <a:cs typeface="Cordia New" panose="020B0304020202020204" pitchFamily="34" charset="-34"/>
              </a:rPr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sign in to continue.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61D338-EDAB-6C0E-43FB-7DEECB0E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3" name="Picture 2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CF2D294-4C55-025C-69DB-434C3EB3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56CCEB-D9F8-2A71-41D5-8297688299B9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7FD8F-CED7-84E8-5F3F-E7F1D81EA31B}"/>
              </a:ext>
            </a:extLst>
          </p:cNvPr>
          <p:cNvSpPr txBox="1"/>
          <p:nvPr/>
        </p:nvSpPr>
        <p:spPr>
          <a:xfrm>
            <a:off x="4551415" y="2030931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OTP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A1699-8C05-000A-F8DA-E5A748C5C7E4}"/>
              </a:ext>
            </a:extLst>
          </p:cNvPr>
          <p:cNvSpPr txBox="1"/>
          <p:nvPr/>
        </p:nvSpPr>
        <p:spPr>
          <a:xfrm>
            <a:off x="4551415" y="2400263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OTP to login.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00171-3F82-2512-2AA0-069E62E1F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609FF7-C060-D999-A1BC-7AB75D224D16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6A904A-CCC8-328A-018D-2D0ABB7F5213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33" name="Picture 3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580B8DF-AFF3-F399-6934-B29487868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4529927" y="5751210"/>
            <a:ext cx="2257519" cy="390742"/>
          </a:xfrm>
          <a:prstGeom prst="rect">
            <a:avLst/>
          </a:prstGeom>
        </p:spPr>
      </p:pic>
      <p:pic>
        <p:nvPicPr>
          <p:cNvPr id="38" name="Picture 3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BC035F0-DCB1-77B7-E750-506E75140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BB91C3-ACBB-9413-1678-8DCEC72DE46C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70D4F4-FBE3-8BC4-5DFA-181DDED17719}"/>
              </a:ext>
            </a:extLst>
          </p:cNvPr>
          <p:cNvSpPr txBox="1"/>
          <p:nvPr/>
        </p:nvSpPr>
        <p:spPr>
          <a:xfrm>
            <a:off x="7869459" y="2030931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C49CE-D7AB-A02D-9680-2595EA55CCBF}"/>
              </a:ext>
            </a:extLst>
          </p:cNvPr>
          <p:cNvSpPr txBox="1"/>
          <p:nvPr/>
        </p:nvSpPr>
        <p:spPr>
          <a:xfrm>
            <a:off x="7869459" y="2400263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password to login.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3FA8BA-2455-415B-279E-D1413B0A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AAE69C-9D9B-9421-4E2B-7F7A52C5BFBD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1E46E8-1985-9A3C-2B4B-C014814AB9C3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46" name="Picture 4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7AB4440-7FA8-3702-84AD-408AA4DE1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847971" y="5751210"/>
            <a:ext cx="2257519" cy="390742"/>
          </a:xfrm>
          <a:prstGeom prst="rect">
            <a:avLst/>
          </a:prstGeom>
        </p:spPr>
      </p:pic>
      <p:pic>
        <p:nvPicPr>
          <p:cNvPr id="48" name="Picture 4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24E5D496-E511-B6A5-09D9-0D4D4872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633C2-4215-312D-9453-54066EB3202E}"/>
              </a:ext>
            </a:extLst>
          </p:cNvPr>
          <p:cNvSpPr txBox="1"/>
          <p:nvPr/>
        </p:nvSpPr>
        <p:spPr>
          <a:xfrm>
            <a:off x="448829" y="-15876"/>
            <a:ext cx="120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61744-78F1-642F-4C86-D85C9093E246}"/>
              </a:ext>
            </a:extLst>
          </p:cNvPr>
          <p:cNvGrpSpPr/>
          <p:nvPr/>
        </p:nvGrpSpPr>
        <p:grpSpPr>
          <a:xfrm>
            <a:off x="9037123" y="3358591"/>
            <a:ext cx="964597" cy="358951"/>
            <a:chOff x="8321643" y="3368491"/>
            <a:chExt cx="964597" cy="3589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B27B21-1C53-0FB5-47FE-983A8BBB7588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9BA-4135-DDEC-7105-2C73F6E2B1C1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2A54A0-A73E-4839-627B-3A424AE58ED0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37911-823A-CD42-5FD1-0CB8B7FE6F83}"/>
              </a:ext>
            </a:extLst>
          </p:cNvPr>
          <p:cNvGrpSpPr/>
          <p:nvPr/>
        </p:nvGrpSpPr>
        <p:grpSpPr>
          <a:xfrm>
            <a:off x="1937955" y="3385868"/>
            <a:ext cx="964597" cy="358951"/>
            <a:chOff x="8321643" y="3368491"/>
            <a:chExt cx="964597" cy="35895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BFF813-8B1A-A6DE-8779-F1CA826A1FF0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ADA6FF-1B7D-6DFA-73C5-3069AD36F372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AEAA97-4CF2-0B78-C638-221EC71F219D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157E2D-904A-A72F-E813-F66BCDDDF2A5}"/>
              </a:ext>
            </a:extLst>
          </p:cNvPr>
          <p:cNvGrpSpPr/>
          <p:nvPr/>
        </p:nvGrpSpPr>
        <p:grpSpPr>
          <a:xfrm>
            <a:off x="5757399" y="3365586"/>
            <a:ext cx="964597" cy="358951"/>
            <a:chOff x="8321643" y="3368491"/>
            <a:chExt cx="964597" cy="35895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83A33C-8656-3AF8-453B-CDDBB656E061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09D139-396D-BB1F-F3B6-7CDEDFC7876F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E07DB9-F389-611F-69B6-1A9956277273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E76E127-E275-5FD4-EAE5-9813AF07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8" y="628898"/>
            <a:ext cx="1898414" cy="11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7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7ECCA0-A505-EFA1-4C5E-256E4089F38E}"/>
              </a:ext>
            </a:extLst>
          </p:cNvPr>
          <p:cNvSpPr txBox="1"/>
          <p:nvPr/>
        </p:nvSpPr>
        <p:spPr>
          <a:xfrm>
            <a:off x="508000" y="253504"/>
            <a:ext cx="111963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Signup</a:t>
            </a:r>
          </a:p>
          <a:p>
            <a:r>
              <a:rPr lang="en-US" dirty="0"/>
              <a:t>- Email -&gt; OTP, </a:t>
            </a:r>
            <a:r>
              <a:rPr lang="en-US" dirty="0" err="1"/>
              <a:t>passssword</a:t>
            </a:r>
            <a:r>
              <a:rPr lang="en-US" dirty="0"/>
              <a:t> -&gt; Sign up as (Vendor or Client) -&gt; Login as (Vendor or Client) -&gt; Home</a:t>
            </a:r>
          </a:p>
          <a:p>
            <a:r>
              <a:rPr lang="en-US" dirty="0"/>
              <a:t>- Phone -&gt; OTP -&gt; Sign up as (Vendor or Client) -&gt; Login as (Vendor or Client) -&gt; Home</a:t>
            </a:r>
          </a:p>
          <a:p>
            <a:endParaRPr lang="en-US" dirty="0"/>
          </a:p>
          <a:p>
            <a:r>
              <a:rPr lang="en-US" dirty="0" err="1"/>
              <a:t>Signin</a:t>
            </a:r>
            <a:endParaRPr lang="en-US" dirty="0"/>
          </a:p>
          <a:p>
            <a:r>
              <a:rPr lang="en-US" dirty="0"/>
              <a:t>- Email -&gt; </a:t>
            </a:r>
            <a:r>
              <a:rPr lang="en-US" dirty="0" err="1"/>
              <a:t>passssword</a:t>
            </a:r>
            <a:r>
              <a:rPr lang="en-US" dirty="0"/>
              <a:t> -&gt; Login as (Vendor or Client) -&gt; Home</a:t>
            </a:r>
          </a:p>
          <a:p>
            <a:r>
              <a:rPr lang="en-US" dirty="0"/>
              <a:t>- Phone -&gt; OTP -&gt; Login as (Vendor or Client) -&gt; Home</a:t>
            </a:r>
          </a:p>
          <a:p>
            <a:endParaRPr lang="en-US" dirty="0"/>
          </a:p>
          <a:p>
            <a:r>
              <a:rPr lang="en-US" dirty="0"/>
              <a:t>Future time open</a:t>
            </a:r>
          </a:p>
          <a:p>
            <a:r>
              <a:rPr lang="en-US" dirty="0"/>
              <a:t>--&gt; Home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Account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Login AS -&gt; Login as (Vendor or Client) -&gt; Home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Addresses – add/remove/edit (Add phone with OTP, cannot remove all phone numbers)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Personal Info (Email change with OTP, Phone change with OTP)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vendor info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client info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Change password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Favorite vendors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Past Services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client – Date wise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vendors – date wise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Services</a:t>
            </a:r>
          </a:p>
          <a:p>
            <a:r>
              <a:rPr lang="en-US" dirty="0"/>
              <a:t>	Vendor should be able to select services they provide + add relevant products for that services + add price + add normal duration of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ratings (screen will show overall rating for service done and on double click the detail ratings)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Settings ( delete account – will just make account inactive)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Logout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4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897435-B7F4-AD31-0637-EBB3AEC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C14CC-2896-E854-2503-90D6FCA46B8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A1064-C654-E04E-85CE-54B026BFC5EB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D20B5-9164-1D39-015B-4B5CAAEC76D4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75F65-54E9-22CA-52A2-14E534E7DF88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B5243-177C-0E94-8657-3B51517F8376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BE333-5A1D-10E0-BECF-606BC092FF93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D1639-0DDD-6F9B-2F18-5F1CF98D133C}"/>
              </a:ext>
            </a:extLst>
          </p:cNvPr>
          <p:cNvSpPr txBox="1"/>
          <p:nvPr/>
        </p:nvSpPr>
        <p:spPr>
          <a:xfrm>
            <a:off x="1886873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0EEB13-4D9A-47DD-C292-0719A1C22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DF8C5BC-10B4-4CA3-042B-96D035B8B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CFDD7-2188-C8A4-92C1-41BEF3756340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B058ED6-C1A6-D856-3433-A24B40D88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8AF7A0-867A-40FB-0BEB-13B5097800F5}"/>
              </a:ext>
            </a:extLst>
          </p:cNvPr>
          <p:cNvSpPr txBox="1"/>
          <p:nvPr/>
        </p:nvSpPr>
        <p:spPr>
          <a:xfrm>
            <a:off x="540257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8F3E2-5E05-7809-0C2A-E3274C086109}"/>
              </a:ext>
            </a:extLst>
          </p:cNvPr>
          <p:cNvSpPr txBox="1"/>
          <p:nvPr/>
        </p:nvSpPr>
        <p:spPr>
          <a:xfrm>
            <a:off x="540257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39C7F46-EB96-7C4C-C86A-1F78636D2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110" y="1187028"/>
            <a:ext cx="137160" cy="13716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14E966-F3CC-73EC-5714-6AD595E82AD7}"/>
              </a:ext>
            </a:extLst>
          </p:cNvPr>
          <p:cNvSpPr/>
          <p:nvPr/>
        </p:nvSpPr>
        <p:spPr>
          <a:xfrm>
            <a:off x="619721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0A57036D-BF6A-DAF8-52BA-6D8D09236C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27921" y="1090467"/>
            <a:ext cx="228600" cy="2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39298ED-A40A-1D83-4E9C-FE4CAAA81834}"/>
              </a:ext>
            </a:extLst>
          </p:cNvPr>
          <p:cNvSpPr txBox="1"/>
          <p:nvPr/>
        </p:nvSpPr>
        <p:spPr>
          <a:xfrm>
            <a:off x="804339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EC44516-1D1E-24D7-77CF-D457024AEC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8174" y="1536807"/>
            <a:ext cx="137160" cy="13716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D08F99-0D35-E71A-6720-1701503EA13B}"/>
              </a:ext>
            </a:extLst>
          </p:cNvPr>
          <p:cNvSpPr/>
          <p:nvPr/>
        </p:nvSpPr>
        <p:spPr>
          <a:xfrm>
            <a:off x="619721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9EF567-C874-46A0-F3DD-49E3B823FB5E}"/>
              </a:ext>
            </a:extLst>
          </p:cNvPr>
          <p:cNvSpPr/>
          <p:nvPr/>
        </p:nvSpPr>
        <p:spPr>
          <a:xfrm>
            <a:off x="615183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D4AE8C-CC52-66B2-28CA-0CF521C05746}"/>
              </a:ext>
            </a:extLst>
          </p:cNvPr>
          <p:cNvSpPr txBox="1"/>
          <p:nvPr/>
        </p:nvSpPr>
        <p:spPr>
          <a:xfrm>
            <a:off x="1221190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4832F2-51FD-758F-F5C9-5A273C0ADC62}"/>
              </a:ext>
            </a:extLst>
          </p:cNvPr>
          <p:cNvSpPr txBox="1"/>
          <p:nvPr/>
        </p:nvSpPr>
        <p:spPr>
          <a:xfrm>
            <a:off x="1216652" y="208048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A68714-7817-52B2-C65B-74601D203ECF}"/>
              </a:ext>
            </a:extLst>
          </p:cNvPr>
          <p:cNvSpPr txBox="1"/>
          <p:nvPr/>
        </p:nvSpPr>
        <p:spPr>
          <a:xfrm>
            <a:off x="1216652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3F2F470-14B3-C287-9195-E9BE955AEF60}"/>
              </a:ext>
            </a:extLst>
          </p:cNvPr>
          <p:cNvSpPr/>
          <p:nvPr/>
        </p:nvSpPr>
        <p:spPr>
          <a:xfrm>
            <a:off x="1636467" y="247219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4B98678-8A87-E273-613E-869DC08925C8}"/>
              </a:ext>
            </a:extLst>
          </p:cNvPr>
          <p:cNvSpPr/>
          <p:nvPr/>
        </p:nvSpPr>
        <p:spPr>
          <a:xfrm>
            <a:off x="1267124" y="247256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264E2-1A53-BA70-E4C0-19FCE49D2606}"/>
              </a:ext>
            </a:extLst>
          </p:cNvPr>
          <p:cNvSpPr txBox="1"/>
          <p:nvPr/>
        </p:nvSpPr>
        <p:spPr>
          <a:xfrm>
            <a:off x="2629921" y="229614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679BB3-B1E2-4687-523D-15FE62BBAFBC}"/>
              </a:ext>
            </a:extLst>
          </p:cNvPr>
          <p:cNvSpPr/>
          <p:nvPr/>
        </p:nvSpPr>
        <p:spPr>
          <a:xfrm>
            <a:off x="631018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B3C3C7-0EB6-602F-13B1-6CE12C9CA4B5}"/>
              </a:ext>
            </a:extLst>
          </p:cNvPr>
          <p:cNvSpPr/>
          <p:nvPr/>
        </p:nvSpPr>
        <p:spPr>
          <a:xfrm>
            <a:off x="626480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856B82-B10C-87E9-EE84-E90BC29F9493}"/>
              </a:ext>
            </a:extLst>
          </p:cNvPr>
          <p:cNvSpPr txBox="1"/>
          <p:nvPr/>
        </p:nvSpPr>
        <p:spPr>
          <a:xfrm>
            <a:off x="1232487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5D09D-7A22-0B5A-6D86-DB54080DF679}"/>
              </a:ext>
            </a:extLst>
          </p:cNvPr>
          <p:cNvSpPr txBox="1"/>
          <p:nvPr/>
        </p:nvSpPr>
        <p:spPr>
          <a:xfrm>
            <a:off x="1227949" y="279627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EA191-AC31-1FA3-5915-BD1E7E5263F2}"/>
              </a:ext>
            </a:extLst>
          </p:cNvPr>
          <p:cNvSpPr txBox="1"/>
          <p:nvPr/>
        </p:nvSpPr>
        <p:spPr>
          <a:xfrm>
            <a:off x="1227949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0C816A6-9A4D-70FA-65BF-4A5B0E7AE4DA}"/>
              </a:ext>
            </a:extLst>
          </p:cNvPr>
          <p:cNvSpPr/>
          <p:nvPr/>
        </p:nvSpPr>
        <p:spPr>
          <a:xfrm>
            <a:off x="1647764" y="318798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470E823-A725-69AA-C26C-92CC587F9F1A}"/>
              </a:ext>
            </a:extLst>
          </p:cNvPr>
          <p:cNvSpPr/>
          <p:nvPr/>
        </p:nvSpPr>
        <p:spPr>
          <a:xfrm>
            <a:off x="1278421" y="318835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B40178-26A4-81E9-0A39-BA5401381A22}"/>
              </a:ext>
            </a:extLst>
          </p:cNvPr>
          <p:cNvSpPr txBox="1"/>
          <p:nvPr/>
        </p:nvSpPr>
        <p:spPr>
          <a:xfrm>
            <a:off x="2641218" y="301193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889D0B9-22E4-B93E-078A-71353AACFB7A}"/>
              </a:ext>
            </a:extLst>
          </p:cNvPr>
          <p:cNvSpPr/>
          <p:nvPr/>
        </p:nvSpPr>
        <p:spPr>
          <a:xfrm>
            <a:off x="631018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B72C9A2-947F-DE24-A259-D3EFA7470C93}"/>
              </a:ext>
            </a:extLst>
          </p:cNvPr>
          <p:cNvSpPr/>
          <p:nvPr/>
        </p:nvSpPr>
        <p:spPr>
          <a:xfrm>
            <a:off x="626480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4BB81-6AB0-A332-F119-F12CAA39A828}"/>
              </a:ext>
            </a:extLst>
          </p:cNvPr>
          <p:cNvSpPr txBox="1"/>
          <p:nvPr/>
        </p:nvSpPr>
        <p:spPr>
          <a:xfrm>
            <a:off x="1232487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A68311-5FD0-EC86-8D20-150B8BE4FF29}"/>
              </a:ext>
            </a:extLst>
          </p:cNvPr>
          <p:cNvSpPr txBox="1"/>
          <p:nvPr/>
        </p:nvSpPr>
        <p:spPr>
          <a:xfrm>
            <a:off x="1227949" y="3526405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47DFA5-4EFB-31C4-66D9-D1281539526A}"/>
              </a:ext>
            </a:extLst>
          </p:cNvPr>
          <p:cNvSpPr txBox="1"/>
          <p:nvPr/>
        </p:nvSpPr>
        <p:spPr>
          <a:xfrm>
            <a:off x="1227949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F8BBAB-2C54-B6C2-336C-301D6D862328}"/>
              </a:ext>
            </a:extLst>
          </p:cNvPr>
          <p:cNvSpPr/>
          <p:nvPr/>
        </p:nvSpPr>
        <p:spPr>
          <a:xfrm>
            <a:off x="1647764" y="3918115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F28462-9E73-E7F9-BEE2-ED2627F6F0B5}"/>
              </a:ext>
            </a:extLst>
          </p:cNvPr>
          <p:cNvSpPr/>
          <p:nvPr/>
        </p:nvSpPr>
        <p:spPr>
          <a:xfrm>
            <a:off x="1278421" y="3918486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22E3E-13D4-762D-3CA4-9AC09FC30DFB}"/>
              </a:ext>
            </a:extLst>
          </p:cNvPr>
          <p:cNvSpPr txBox="1"/>
          <p:nvPr/>
        </p:nvSpPr>
        <p:spPr>
          <a:xfrm>
            <a:off x="2641218" y="3742065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DEE8682-0E0C-6D0A-C2F8-280B9DCA24DD}"/>
              </a:ext>
            </a:extLst>
          </p:cNvPr>
          <p:cNvSpPr/>
          <p:nvPr/>
        </p:nvSpPr>
        <p:spPr>
          <a:xfrm>
            <a:off x="631018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A877D6A-9ADE-0893-0E9E-C54AFBEFBD9B}"/>
              </a:ext>
            </a:extLst>
          </p:cNvPr>
          <p:cNvSpPr/>
          <p:nvPr/>
        </p:nvSpPr>
        <p:spPr>
          <a:xfrm>
            <a:off x="626480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CBB9DC-E257-2C7C-4D6E-9338D26BBEB4}"/>
              </a:ext>
            </a:extLst>
          </p:cNvPr>
          <p:cNvSpPr txBox="1"/>
          <p:nvPr/>
        </p:nvSpPr>
        <p:spPr>
          <a:xfrm>
            <a:off x="1232487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B08D90-DA56-429C-49E2-41C37F18E6BA}"/>
              </a:ext>
            </a:extLst>
          </p:cNvPr>
          <p:cNvSpPr txBox="1"/>
          <p:nvPr/>
        </p:nvSpPr>
        <p:spPr>
          <a:xfrm>
            <a:off x="1227949" y="426274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BAE22-7ECE-5AF8-FBC6-C24072483920}"/>
              </a:ext>
            </a:extLst>
          </p:cNvPr>
          <p:cNvSpPr txBox="1"/>
          <p:nvPr/>
        </p:nvSpPr>
        <p:spPr>
          <a:xfrm>
            <a:off x="1227949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F43B314-4BA8-4EDA-1C14-B33E033F1DB8}"/>
              </a:ext>
            </a:extLst>
          </p:cNvPr>
          <p:cNvSpPr/>
          <p:nvPr/>
        </p:nvSpPr>
        <p:spPr>
          <a:xfrm>
            <a:off x="1647764" y="465445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640E4D9-D870-E6E4-3EB4-76783CB1B2B0}"/>
              </a:ext>
            </a:extLst>
          </p:cNvPr>
          <p:cNvSpPr/>
          <p:nvPr/>
        </p:nvSpPr>
        <p:spPr>
          <a:xfrm>
            <a:off x="1278421" y="465482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76BACD-2BDF-4A62-6231-ADF6F9B5A0B6}"/>
              </a:ext>
            </a:extLst>
          </p:cNvPr>
          <p:cNvSpPr txBox="1"/>
          <p:nvPr/>
        </p:nvSpPr>
        <p:spPr>
          <a:xfrm>
            <a:off x="2641218" y="447840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F9853-5F81-8CAF-8788-BEB61CC18D7B}"/>
              </a:ext>
            </a:extLst>
          </p:cNvPr>
          <p:cNvSpPr/>
          <p:nvPr/>
        </p:nvSpPr>
        <p:spPr>
          <a:xfrm>
            <a:off x="632779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706CDD1-C408-A26F-CD2F-8D40BC068743}"/>
              </a:ext>
            </a:extLst>
          </p:cNvPr>
          <p:cNvSpPr/>
          <p:nvPr/>
        </p:nvSpPr>
        <p:spPr>
          <a:xfrm>
            <a:off x="628241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0B31C8-069B-F533-493A-9F06CD62C625}"/>
              </a:ext>
            </a:extLst>
          </p:cNvPr>
          <p:cNvSpPr txBox="1"/>
          <p:nvPr/>
        </p:nvSpPr>
        <p:spPr>
          <a:xfrm>
            <a:off x="1234248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A68E8B-9E18-304A-38A9-A73279C1C389}"/>
              </a:ext>
            </a:extLst>
          </p:cNvPr>
          <p:cNvSpPr txBox="1"/>
          <p:nvPr/>
        </p:nvSpPr>
        <p:spPr>
          <a:xfrm>
            <a:off x="1229710" y="500685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C5EA87-2773-0174-D0AB-962A004039C2}"/>
              </a:ext>
            </a:extLst>
          </p:cNvPr>
          <p:cNvSpPr txBox="1"/>
          <p:nvPr/>
        </p:nvSpPr>
        <p:spPr>
          <a:xfrm>
            <a:off x="1229710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1579074-F714-3232-D5AB-64068DC11374}"/>
              </a:ext>
            </a:extLst>
          </p:cNvPr>
          <p:cNvSpPr/>
          <p:nvPr/>
        </p:nvSpPr>
        <p:spPr>
          <a:xfrm>
            <a:off x="1649525" y="539856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ECAD0D9-D8B6-B476-B67A-2E3D90BFCBD7}"/>
              </a:ext>
            </a:extLst>
          </p:cNvPr>
          <p:cNvSpPr/>
          <p:nvPr/>
        </p:nvSpPr>
        <p:spPr>
          <a:xfrm>
            <a:off x="1280182" y="539893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FA79F0-F253-AAC9-5F60-447E9B258035}"/>
              </a:ext>
            </a:extLst>
          </p:cNvPr>
          <p:cNvSpPr txBox="1"/>
          <p:nvPr/>
        </p:nvSpPr>
        <p:spPr>
          <a:xfrm>
            <a:off x="2642979" y="522251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pic>
        <p:nvPicPr>
          <p:cNvPr id="89" name="Picture 8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2E0F500-CA57-1812-E331-3B5DC03374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0" y="2684884"/>
            <a:ext cx="636464" cy="522625"/>
          </a:xfrm>
          <a:prstGeom prst="rect">
            <a:avLst/>
          </a:prstGeom>
        </p:spPr>
      </p:pic>
      <p:pic>
        <p:nvPicPr>
          <p:cNvPr id="91" name="Picture 90" descr="A black and purple motorcycle&#10;&#10;Description automatically generated">
            <a:extLst>
              <a:ext uri="{FF2B5EF4-FFF2-40B4-BE49-F238E27FC236}">
                <a16:creationId xmlns:a16="http://schemas.microsoft.com/office/drawing/2014/main" id="{58AC2296-1CAF-8420-894B-06A867A418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" y="4078543"/>
            <a:ext cx="805912" cy="690782"/>
          </a:xfrm>
          <a:prstGeom prst="rect">
            <a:avLst/>
          </a:prstGeom>
        </p:spPr>
      </p:pic>
      <p:pic>
        <p:nvPicPr>
          <p:cNvPr id="93" name="Picture 92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A0E3C90A-1659-CD41-5181-5C1ED8575C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" y="1973828"/>
            <a:ext cx="559854" cy="505548"/>
          </a:xfrm>
          <a:prstGeom prst="rect">
            <a:avLst/>
          </a:prstGeom>
        </p:spPr>
      </p:pic>
      <p:pic>
        <p:nvPicPr>
          <p:cNvPr id="95" name="Picture 94" descr="A red motorcycle on a stand&#10;&#10;Description automatically generated">
            <a:extLst>
              <a:ext uri="{FF2B5EF4-FFF2-40B4-BE49-F238E27FC236}">
                <a16:creationId xmlns:a16="http://schemas.microsoft.com/office/drawing/2014/main" id="{3DA79B00-CD33-9991-99EA-1A1AF54471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3" y="3389747"/>
            <a:ext cx="543026" cy="615429"/>
          </a:xfrm>
          <a:prstGeom prst="rect">
            <a:avLst/>
          </a:prstGeom>
        </p:spPr>
      </p:pic>
      <p:pic>
        <p:nvPicPr>
          <p:cNvPr id="96" name="Picture 95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D2D8DA82-9CCB-7355-3FD1-779E4FC2EC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5" y="4925355"/>
            <a:ext cx="636464" cy="522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7292E-0BBA-C497-ADFE-D52A30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40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E093D6-BAD8-9097-527B-AA1098F54EF6}"/>
              </a:ext>
            </a:extLst>
          </p:cNvPr>
          <p:cNvSpPr/>
          <p:nvPr/>
        </p:nvSpPr>
        <p:spPr>
          <a:xfrm>
            <a:off x="486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A4493-B925-80A8-978E-FB971B463409}"/>
              </a:ext>
            </a:extLst>
          </p:cNvPr>
          <p:cNvSpPr/>
          <p:nvPr/>
        </p:nvSpPr>
        <p:spPr>
          <a:xfrm>
            <a:off x="4226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9DCF5-0650-EB06-E2F6-0F36E11B04F1}"/>
              </a:ext>
            </a:extLst>
          </p:cNvPr>
          <p:cNvSpPr/>
          <p:nvPr/>
        </p:nvSpPr>
        <p:spPr>
          <a:xfrm>
            <a:off x="359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7EDC8-8AC4-41D5-B002-155B0E9E7FCC}"/>
              </a:ext>
            </a:extLst>
          </p:cNvPr>
          <p:cNvSpPr/>
          <p:nvPr/>
        </p:nvSpPr>
        <p:spPr>
          <a:xfrm>
            <a:off x="5512791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F4CE1-CD7B-0BB6-CCD4-4A43846CE704}"/>
              </a:ext>
            </a:extLst>
          </p:cNvPr>
          <p:cNvSpPr txBox="1"/>
          <p:nvPr/>
        </p:nvSpPr>
        <p:spPr>
          <a:xfrm>
            <a:off x="3486500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B51F-B90B-2BBE-410E-7490FEEAC977}"/>
              </a:ext>
            </a:extLst>
          </p:cNvPr>
          <p:cNvSpPr txBox="1"/>
          <p:nvPr/>
        </p:nvSpPr>
        <p:spPr>
          <a:xfrm>
            <a:off x="4086809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EF8E7B-CDB0-17F3-675D-5440CB7AC3EE}"/>
              </a:ext>
            </a:extLst>
          </p:cNvPr>
          <p:cNvSpPr txBox="1"/>
          <p:nvPr/>
        </p:nvSpPr>
        <p:spPr>
          <a:xfrm>
            <a:off x="4722035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DDA3EC5-D737-0A4D-2DFB-2C1775D572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64674" y="5676339"/>
            <a:ext cx="228600" cy="228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7D6BC8D-05F8-4531-6363-89C3B564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757" y="5685163"/>
            <a:ext cx="174909" cy="2103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EA5B1-3A61-1BE4-0CF6-168B838B1F5C}"/>
              </a:ext>
            </a:extLst>
          </p:cNvPr>
          <p:cNvSpPr txBox="1"/>
          <p:nvPr/>
        </p:nvSpPr>
        <p:spPr>
          <a:xfrm>
            <a:off x="5378521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B4BDAB-B770-C464-DED1-88751D701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795" y="5688893"/>
            <a:ext cx="182880" cy="182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7E1FAD-E1B8-F9B6-3005-7A44FABEB66D}"/>
              </a:ext>
            </a:extLst>
          </p:cNvPr>
          <p:cNvSpPr txBox="1"/>
          <p:nvPr/>
        </p:nvSpPr>
        <p:spPr>
          <a:xfrm>
            <a:off x="3375419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FD9176-C628-0A79-EFC5-6441E4EE878D}"/>
              </a:ext>
            </a:extLst>
          </p:cNvPr>
          <p:cNvSpPr txBox="1"/>
          <p:nvPr/>
        </p:nvSpPr>
        <p:spPr>
          <a:xfrm>
            <a:off x="3375419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FEB3D26-A0C8-6AA8-AC09-C1D742D1B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1272" y="1187028"/>
            <a:ext cx="137160" cy="13716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54EFFD4-14CA-A489-22BC-1E8483E91263}"/>
              </a:ext>
            </a:extLst>
          </p:cNvPr>
          <p:cNvSpPr/>
          <p:nvPr/>
        </p:nvSpPr>
        <p:spPr>
          <a:xfrm>
            <a:off x="3454883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D3EFD19-414B-83A7-1B80-F1DC2F16C1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63083" y="1090467"/>
            <a:ext cx="228600" cy="228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6ED0D8-5D42-7923-41F3-48A87D5F83B7}"/>
              </a:ext>
            </a:extLst>
          </p:cNvPr>
          <p:cNvSpPr txBox="1"/>
          <p:nvPr/>
        </p:nvSpPr>
        <p:spPr>
          <a:xfrm>
            <a:off x="3639501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F0DB9B9-7D9D-27CA-33C6-C20ABED1D3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23336" y="1536807"/>
            <a:ext cx="137160" cy="13716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1ACF50-B29E-8DBD-9EF6-6DEE67F4649E}"/>
              </a:ext>
            </a:extLst>
          </p:cNvPr>
          <p:cNvSpPr/>
          <p:nvPr/>
        </p:nvSpPr>
        <p:spPr>
          <a:xfrm>
            <a:off x="3454883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03EC96-3770-A8C8-84A2-181391F3E7D3}"/>
              </a:ext>
            </a:extLst>
          </p:cNvPr>
          <p:cNvSpPr/>
          <p:nvPr/>
        </p:nvSpPr>
        <p:spPr>
          <a:xfrm>
            <a:off x="3450345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7D1F74-9D98-1D97-EAB6-EAF6DB71CA62}"/>
              </a:ext>
            </a:extLst>
          </p:cNvPr>
          <p:cNvSpPr txBox="1"/>
          <p:nvPr/>
        </p:nvSpPr>
        <p:spPr>
          <a:xfrm>
            <a:off x="4056352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B3965-338F-E95A-A3FC-9CD4186390D1}"/>
              </a:ext>
            </a:extLst>
          </p:cNvPr>
          <p:cNvSpPr txBox="1"/>
          <p:nvPr/>
        </p:nvSpPr>
        <p:spPr>
          <a:xfrm>
            <a:off x="4051814" y="208048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E093BE-523E-D87C-5CA5-48F3E0476C8F}"/>
              </a:ext>
            </a:extLst>
          </p:cNvPr>
          <p:cNvSpPr txBox="1"/>
          <p:nvPr/>
        </p:nvSpPr>
        <p:spPr>
          <a:xfrm>
            <a:off x="4051814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78AD2B-56E6-0E64-DA63-83320EDF87DA}"/>
              </a:ext>
            </a:extLst>
          </p:cNvPr>
          <p:cNvSpPr/>
          <p:nvPr/>
        </p:nvSpPr>
        <p:spPr>
          <a:xfrm>
            <a:off x="3466180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0E10AEA-7D8D-6AEF-926C-295A1EE89EF0}"/>
              </a:ext>
            </a:extLst>
          </p:cNvPr>
          <p:cNvSpPr/>
          <p:nvPr/>
        </p:nvSpPr>
        <p:spPr>
          <a:xfrm>
            <a:off x="3461642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C0ED8-856D-2B58-3C29-B9BF893CBA19}"/>
              </a:ext>
            </a:extLst>
          </p:cNvPr>
          <p:cNvSpPr txBox="1"/>
          <p:nvPr/>
        </p:nvSpPr>
        <p:spPr>
          <a:xfrm>
            <a:off x="4067649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97A04F-5BBA-A2A9-51A6-49C2B4B361BB}"/>
              </a:ext>
            </a:extLst>
          </p:cNvPr>
          <p:cNvSpPr txBox="1"/>
          <p:nvPr/>
        </p:nvSpPr>
        <p:spPr>
          <a:xfrm>
            <a:off x="4063111" y="279627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9F43A-06DE-8A8A-5473-C4A68F7027FA}"/>
              </a:ext>
            </a:extLst>
          </p:cNvPr>
          <p:cNvSpPr txBox="1"/>
          <p:nvPr/>
        </p:nvSpPr>
        <p:spPr>
          <a:xfrm>
            <a:off x="4063111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812CD7F-1244-A7E6-B927-CC95226D705C}"/>
              </a:ext>
            </a:extLst>
          </p:cNvPr>
          <p:cNvSpPr/>
          <p:nvPr/>
        </p:nvSpPr>
        <p:spPr>
          <a:xfrm>
            <a:off x="3466180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A580056-7D3C-B61E-65E9-9049C3C22B26}"/>
              </a:ext>
            </a:extLst>
          </p:cNvPr>
          <p:cNvSpPr/>
          <p:nvPr/>
        </p:nvSpPr>
        <p:spPr>
          <a:xfrm>
            <a:off x="3461642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936FC3-7F54-229A-51F7-710CC96B0A06}"/>
              </a:ext>
            </a:extLst>
          </p:cNvPr>
          <p:cNvSpPr txBox="1"/>
          <p:nvPr/>
        </p:nvSpPr>
        <p:spPr>
          <a:xfrm>
            <a:off x="4067649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A0883-C051-7B63-0A77-E52EB7A3696E}"/>
              </a:ext>
            </a:extLst>
          </p:cNvPr>
          <p:cNvSpPr txBox="1"/>
          <p:nvPr/>
        </p:nvSpPr>
        <p:spPr>
          <a:xfrm>
            <a:off x="4063111" y="352640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Wednesday, 09-Aug-23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97C589-09B4-A941-C135-4982CF2430C9}"/>
              </a:ext>
            </a:extLst>
          </p:cNvPr>
          <p:cNvSpPr txBox="1"/>
          <p:nvPr/>
        </p:nvSpPr>
        <p:spPr>
          <a:xfrm>
            <a:off x="4063111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23BD75-E286-9E8E-BBF6-4B2D011E401A}"/>
              </a:ext>
            </a:extLst>
          </p:cNvPr>
          <p:cNvSpPr/>
          <p:nvPr/>
        </p:nvSpPr>
        <p:spPr>
          <a:xfrm>
            <a:off x="3466180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B065DBF-26AE-F34E-F864-34D173DED785}"/>
              </a:ext>
            </a:extLst>
          </p:cNvPr>
          <p:cNvSpPr/>
          <p:nvPr/>
        </p:nvSpPr>
        <p:spPr>
          <a:xfrm>
            <a:off x="3461642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E909CB2-7113-9745-0AA4-6988732940A2}"/>
              </a:ext>
            </a:extLst>
          </p:cNvPr>
          <p:cNvSpPr txBox="1"/>
          <p:nvPr/>
        </p:nvSpPr>
        <p:spPr>
          <a:xfrm>
            <a:off x="4067649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05F606-FF83-A315-87A9-B4E4690DCAC4}"/>
              </a:ext>
            </a:extLst>
          </p:cNvPr>
          <p:cNvSpPr txBox="1"/>
          <p:nvPr/>
        </p:nvSpPr>
        <p:spPr>
          <a:xfrm>
            <a:off x="4063111" y="426274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EF2026-F6EB-9B76-4AF2-04D3F59E1A33}"/>
              </a:ext>
            </a:extLst>
          </p:cNvPr>
          <p:cNvSpPr txBox="1"/>
          <p:nvPr/>
        </p:nvSpPr>
        <p:spPr>
          <a:xfrm>
            <a:off x="4063111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0DAB544-FC77-C7D6-BBB6-7E26EFD41770}"/>
              </a:ext>
            </a:extLst>
          </p:cNvPr>
          <p:cNvSpPr/>
          <p:nvPr/>
        </p:nvSpPr>
        <p:spPr>
          <a:xfrm>
            <a:off x="3467941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215D23F-5498-5C39-A9EA-40519C2DCDEA}"/>
              </a:ext>
            </a:extLst>
          </p:cNvPr>
          <p:cNvSpPr/>
          <p:nvPr/>
        </p:nvSpPr>
        <p:spPr>
          <a:xfrm>
            <a:off x="3463403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252981-2F93-0544-49F7-9CACD3BC17B7}"/>
              </a:ext>
            </a:extLst>
          </p:cNvPr>
          <p:cNvSpPr txBox="1"/>
          <p:nvPr/>
        </p:nvSpPr>
        <p:spPr>
          <a:xfrm>
            <a:off x="4069410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EE3C09-9825-3FB7-C4AA-3815ACB0417C}"/>
              </a:ext>
            </a:extLst>
          </p:cNvPr>
          <p:cNvSpPr txBox="1"/>
          <p:nvPr/>
        </p:nvSpPr>
        <p:spPr>
          <a:xfrm>
            <a:off x="4064872" y="500685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F26958B-FF63-254B-575B-7E8C5D697947}"/>
              </a:ext>
            </a:extLst>
          </p:cNvPr>
          <p:cNvSpPr txBox="1"/>
          <p:nvPr/>
        </p:nvSpPr>
        <p:spPr>
          <a:xfrm>
            <a:off x="4064872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pic>
        <p:nvPicPr>
          <p:cNvPr id="129" name="Picture 12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A680D22D-C845-125E-D538-2D659662A7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52" y="2684884"/>
            <a:ext cx="636464" cy="522625"/>
          </a:xfrm>
          <a:prstGeom prst="rect">
            <a:avLst/>
          </a:prstGeom>
        </p:spPr>
      </p:pic>
      <p:pic>
        <p:nvPicPr>
          <p:cNvPr id="130" name="Picture 129" descr="A black and purple motorcycle&#10;&#10;Description automatically generated">
            <a:extLst>
              <a:ext uri="{FF2B5EF4-FFF2-40B4-BE49-F238E27FC236}">
                <a16:creationId xmlns:a16="http://schemas.microsoft.com/office/drawing/2014/main" id="{3780CF3D-E004-A328-FF0B-FDBD715590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9" y="4078543"/>
            <a:ext cx="805912" cy="690782"/>
          </a:xfrm>
          <a:prstGeom prst="rect">
            <a:avLst/>
          </a:prstGeom>
        </p:spPr>
      </p:pic>
      <p:pic>
        <p:nvPicPr>
          <p:cNvPr id="131" name="Picture 130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717558D2-A718-4EA1-E945-99C4978443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71" y="1973828"/>
            <a:ext cx="559854" cy="505548"/>
          </a:xfrm>
          <a:prstGeom prst="rect">
            <a:avLst/>
          </a:prstGeom>
        </p:spPr>
      </p:pic>
      <p:pic>
        <p:nvPicPr>
          <p:cNvPr id="132" name="Picture 131" descr="A red motorcycle on a stand&#10;&#10;Description automatically generated">
            <a:extLst>
              <a:ext uri="{FF2B5EF4-FFF2-40B4-BE49-F238E27FC236}">
                <a16:creationId xmlns:a16="http://schemas.microsoft.com/office/drawing/2014/main" id="{8D390273-F112-FE49-D5C8-21F2365226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85" y="3389747"/>
            <a:ext cx="543026" cy="615429"/>
          </a:xfrm>
          <a:prstGeom prst="rect">
            <a:avLst/>
          </a:prstGeom>
        </p:spPr>
      </p:pic>
      <p:pic>
        <p:nvPicPr>
          <p:cNvPr id="133" name="Picture 132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ED420A46-2C43-3118-ACFA-2658701026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97" y="4925355"/>
            <a:ext cx="636464" cy="522625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6070C94-BADB-73D4-499A-493C3AE0ED2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4448" y="5685163"/>
            <a:ext cx="228600" cy="2286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1DC8709-1A9C-46E1-E48D-2009A48DCE0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27593" y="5697938"/>
            <a:ext cx="182880" cy="182880"/>
          </a:xfrm>
          <a:prstGeom prst="rect">
            <a:avLst/>
          </a:prstGeom>
        </p:spPr>
      </p:pic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4321DAF-B7AE-1933-12B0-3830B7351474}"/>
              </a:ext>
            </a:extLst>
          </p:cNvPr>
          <p:cNvSpPr/>
          <p:nvPr/>
        </p:nvSpPr>
        <p:spPr>
          <a:xfrm>
            <a:off x="4154993" y="2417585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566491E-4D9B-F364-B473-E4711F6D7C07}"/>
              </a:ext>
            </a:extLst>
          </p:cNvPr>
          <p:cNvSpPr/>
          <p:nvPr/>
        </p:nvSpPr>
        <p:spPr>
          <a:xfrm>
            <a:off x="5233617" y="2417585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D4390D4-569D-7913-48B3-56273A9A89C4}"/>
              </a:ext>
            </a:extLst>
          </p:cNvPr>
          <p:cNvSpPr txBox="1"/>
          <p:nvPr/>
        </p:nvSpPr>
        <p:spPr>
          <a:xfrm>
            <a:off x="4103281" y="2380799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E617691-06F9-89B3-7FEA-D13D9FE95273}"/>
              </a:ext>
            </a:extLst>
          </p:cNvPr>
          <p:cNvSpPr txBox="1"/>
          <p:nvPr/>
        </p:nvSpPr>
        <p:spPr>
          <a:xfrm>
            <a:off x="5246549" y="237059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1D33FC7-ACB4-8D52-43C0-829BCC2B963D}"/>
              </a:ext>
            </a:extLst>
          </p:cNvPr>
          <p:cNvSpPr/>
          <p:nvPr/>
        </p:nvSpPr>
        <p:spPr>
          <a:xfrm>
            <a:off x="4597899" y="2417585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FAB385B-A9F4-B07E-78F7-EA6E4F60ABF8}"/>
              </a:ext>
            </a:extLst>
          </p:cNvPr>
          <p:cNvSpPr txBox="1"/>
          <p:nvPr/>
        </p:nvSpPr>
        <p:spPr>
          <a:xfrm>
            <a:off x="4554292" y="2373163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F586F4B-E37F-9960-D9CF-EC8FA7958B5E}"/>
              </a:ext>
            </a:extLst>
          </p:cNvPr>
          <p:cNvSpPr/>
          <p:nvPr/>
        </p:nvSpPr>
        <p:spPr>
          <a:xfrm>
            <a:off x="4164092" y="312891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CE650737-A5D6-B92D-F934-86D4DCA90ACD}"/>
              </a:ext>
            </a:extLst>
          </p:cNvPr>
          <p:cNvSpPr/>
          <p:nvPr/>
        </p:nvSpPr>
        <p:spPr>
          <a:xfrm>
            <a:off x="5242716" y="312891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93FA7D-C5AE-C3F2-FCDE-889065E536A7}"/>
              </a:ext>
            </a:extLst>
          </p:cNvPr>
          <p:cNvSpPr txBox="1"/>
          <p:nvPr/>
        </p:nvSpPr>
        <p:spPr>
          <a:xfrm>
            <a:off x="5255648" y="309038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EA9FD38C-FD6B-C447-D026-BD11920C1C5E}"/>
              </a:ext>
            </a:extLst>
          </p:cNvPr>
          <p:cNvSpPr/>
          <p:nvPr/>
        </p:nvSpPr>
        <p:spPr>
          <a:xfrm>
            <a:off x="4606998" y="312891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8B12B66-52B2-042F-6AD4-7D268A68EC0E}"/>
              </a:ext>
            </a:extLst>
          </p:cNvPr>
          <p:cNvSpPr txBox="1"/>
          <p:nvPr/>
        </p:nvSpPr>
        <p:spPr>
          <a:xfrm>
            <a:off x="4563391" y="308872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35DF95C1-FE34-0BB1-4A38-AB8A9E1758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42343" y="3053638"/>
            <a:ext cx="228600" cy="228600"/>
          </a:xfrm>
          <a:prstGeom prst="rect">
            <a:avLst/>
          </a:prstGeom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1ECCA1C-F63E-CAE8-CC5A-D42928359557}"/>
              </a:ext>
            </a:extLst>
          </p:cNvPr>
          <p:cNvSpPr/>
          <p:nvPr/>
        </p:nvSpPr>
        <p:spPr>
          <a:xfrm>
            <a:off x="4149142" y="532829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D5CCF7BA-06D2-305E-1CAC-E51E0B586B0B}"/>
              </a:ext>
            </a:extLst>
          </p:cNvPr>
          <p:cNvSpPr/>
          <p:nvPr/>
        </p:nvSpPr>
        <p:spPr>
          <a:xfrm>
            <a:off x="5227766" y="532829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A999648-358B-8801-D73E-BA39AE9FAD19}"/>
              </a:ext>
            </a:extLst>
          </p:cNvPr>
          <p:cNvSpPr txBox="1"/>
          <p:nvPr/>
        </p:nvSpPr>
        <p:spPr>
          <a:xfrm>
            <a:off x="4097430" y="529150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D6CC2FE-8B14-0EE6-C1CD-7EAE2D7F90F6}"/>
              </a:ext>
            </a:extLst>
          </p:cNvPr>
          <p:cNvSpPr txBox="1"/>
          <p:nvPr/>
        </p:nvSpPr>
        <p:spPr>
          <a:xfrm>
            <a:off x="5240698" y="528129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8740B19A-B82E-AFBF-F907-466B73489743}"/>
              </a:ext>
            </a:extLst>
          </p:cNvPr>
          <p:cNvSpPr/>
          <p:nvPr/>
        </p:nvSpPr>
        <p:spPr>
          <a:xfrm>
            <a:off x="4592048" y="532829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CC63CD5-CCD0-920D-9CB6-9E30D1CFE504}"/>
              </a:ext>
            </a:extLst>
          </p:cNvPr>
          <p:cNvSpPr txBox="1"/>
          <p:nvPr/>
        </p:nvSpPr>
        <p:spPr>
          <a:xfrm>
            <a:off x="4548441" y="528386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D92277B6-0BF1-33B4-D662-E0CA6242E394}"/>
              </a:ext>
            </a:extLst>
          </p:cNvPr>
          <p:cNvSpPr/>
          <p:nvPr/>
        </p:nvSpPr>
        <p:spPr>
          <a:xfrm>
            <a:off x="4149142" y="385423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3292AC3C-7C98-17D2-CDCC-161D79E7FD32}"/>
              </a:ext>
            </a:extLst>
          </p:cNvPr>
          <p:cNvSpPr/>
          <p:nvPr/>
        </p:nvSpPr>
        <p:spPr>
          <a:xfrm>
            <a:off x="5227766" y="385423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6EE972-C4F8-CAA9-C69C-B91A1568C241}"/>
              </a:ext>
            </a:extLst>
          </p:cNvPr>
          <p:cNvSpPr txBox="1"/>
          <p:nvPr/>
        </p:nvSpPr>
        <p:spPr>
          <a:xfrm>
            <a:off x="4097430" y="381744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437F352-4069-6D6C-982F-8EED3EED4613}"/>
              </a:ext>
            </a:extLst>
          </p:cNvPr>
          <p:cNvSpPr txBox="1"/>
          <p:nvPr/>
        </p:nvSpPr>
        <p:spPr>
          <a:xfrm>
            <a:off x="5240698" y="381570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12CB6F3E-15E7-6584-FDEB-FDF69CBE728F}"/>
              </a:ext>
            </a:extLst>
          </p:cNvPr>
          <p:cNvSpPr/>
          <p:nvPr/>
        </p:nvSpPr>
        <p:spPr>
          <a:xfrm>
            <a:off x="4592048" y="385423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FE5E6816-06EE-9AE5-25DD-F3DC05B6B4B7}"/>
              </a:ext>
            </a:extLst>
          </p:cNvPr>
          <p:cNvSpPr/>
          <p:nvPr/>
        </p:nvSpPr>
        <p:spPr>
          <a:xfrm>
            <a:off x="4142357" y="4597509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E26BCE2-93B3-631B-035E-DDD11D4ACBE5}"/>
              </a:ext>
            </a:extLst>
          </p:cNvPr>
          <p:cNvSpPr/>
          <p:nvPr/>
        </p:nvSpPr>
        <p:spPr>
          <a:xfrm>
            <a:off x="5220981" y="4597509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60939F5-306F-D5D7-CE99-3CEE82014329}"/>
              </a:ext>
            </a:extLst>
          </p:cNvPr>
          <p:cNvSpPr txBox="1"/>
          <p:nvPr/>
        </p:nvSpPr>
        <p:spPr>
          <a:xfrm>
            <a:off x="4090645" y="4560723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77D545F4-297F-7455-89C2-82CED2E19648}"/>
              </a:ext>
            </a:extLst>
          </p:cNvPr>
          <p:cNvSpPr/>
          <p:nvPr/>
        </p:nvSpPr>
        <p:spPr>
          <a:xfrm>
            <a:off x="4585263" y="4597509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61F7D69-5D85-8B04-A531-F62137DBB15C}"/>
              </a:ext>
            </a:extLst>
          </p:cNvPr>
          <p:cNvSpPr txBox="1"/>
          <p:nvPr/>
        </p:nvSpPr>
        <p:spPr>
          <a:xfrm>
            <a:off x="4541656" y="455308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87" name="Graphic 186">
            <a:extLst>
              <a:ext uri="{FF2B5EF4-FFF2-40B4-BE49-F238E27FC236}">
                <a16:creationId xmlns:a16="http://schemas.microsoft.com/office/drawing/2014/main" id="{784000A8-1D08-EF4B-44AC-61E23BF2FBF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608695" y="3860007"/>
            <a:ext cx="107038" cy="107038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8E1A98A-CAED-9B9C-CE99-315E473D98CD}"/>
              </a:ext>
            </a:extLst>
          </p:cNvPr>
          <p:cNvSpPr txBox="1"/>
          <p:nvPr/>
        </p:nvSpPr>
        <p:spPr>
          <a:xfrm>
            <a:off x="4634645" y="3812894"/>
            <a:ext cx="6174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12-Aug-23</a:t>
            </a:r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9D20CEB2-C170-68BE-5FA1-1341EC9F717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27766" y="4599820"/>
            <a:ext cx="119609" cy="119609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0C60EDCC-286B-6EEE-7462-CD42ABDB9A58}"/>
              </a:ext>
            </a:extLst>
          </p:cNvPr>
          <p:cNvSpPr txBox="1"/>
          <p:nvPr/>
        </p:nvSpPr>
        <p:spPr>
          <a:xfrm>
            <a:off x="5249848" y="4557861"/>
            <a:ext cx="5389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D04FC7-43C3-A63D-954A-05D83D98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41" y="66565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1DF2BF1-6E21-9C48-474F-997A17E6C973}"/>
              </a:ext>
            </a:extLst>
          </p:cNvPr>
          <p:cNvSpPr/>
          <p:nvPr/>
        </p:nvSpPr>
        <p:spPr>
          <a:xfrm>
            <a:off x="772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CB7179F-3F6B-0C94-FCA1-C397F5F37E75}"/>
              </a:ext>
            </a:extLst>
          </p:cNvPr>
          <p:cNvSpPr/>
          <p:nvPr/>
        </p:nvSpPr>
        <p:spPr>
          <a:xfrm>
            <a:off x="7090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FD4425E-7F58-9128-C668-C678DDD9F5FA}"/>
              </a:ext>
            </a:extLst>
          </p:cNvPr>
          <p:cNvSpPr/>
          <p:nvPr/>
        </p:nvSpPr>
        <p:spPr>
          <a:xfrm>
            <a:off x="645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7107D-DF43-2954-A27C-1A5F21E3FA5A}"/>
              </a:ext>
            </a:extLst>
          </p:cNvPr>
          <p:cNvSpPr/>
          <p:nvPr/>
        </p:nvSpPr>
        <p:spPr>
          <a:xfrm>
            <a:off x="8376592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A70D0D8-A4B2-FB0D-0981-D4D270FD4EC5}"/>
              </a:ext>
            </a:extLst>
          </p:cNvPr>
          <p:cNvSpPr txBox="1"/>
          <p:nvPr/>
        </p:nvSpPr>
        <p:spPr>
          <a:xfrm>
            <a:off x="6350301" y="584273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75B504-8308-00B2-D0CF-D09400D03D52}"/>
              </a:ext>
            </a:extLst>
          </p:cNvPr>
          <p:cNvSpPr txBox="1"/>
          <p:nvPr/>
        </p:nvSpPr>
        <p:spPr>
          <a:xfrm>
            <a:off x="6950610" y="584273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F43D485-7554-8A58-FA47-07A1141109C0}"/>
              </a:ext>
            </a:extLst>
          </p:cNvPr>
          <p:cNvSpPr txBox="1"/>
          <p:nvPr/>
        </p:nvSpPr>
        <p:spPr>
          <a:xfrm>
            <a:off x="7585836" y="584273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365FCD70-32C6-20FA-0591-A6015833C1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28475" y="5684766"/>
            <a:ext cx="228600" cy="2286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C8614B6-39CE-853F-2D10-AB6D5082BA52}"/>
              </a:ext>
            </a:extLst>
          </p:cNvPr>
          <p:cNvSpPr txBox="1"/>
          <p:nvPr/>
        </p:nvSpPr>
        <p:spPr>
          <a:xfrm>
            <a:off x="8242322" y="584141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EE02352-E4CD-D08F-572D-6A88D3751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2596" y="5697320"/>
            <a:ext cx="182880" cy="18288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B48B28F-61A9-1EC4-4A2F-DBC9E628F1D7}"/>
              </a:ext>
            </a:extLst>
          </p:cNvPr>
          <p:cNvSpPr txBox="1"/>
          <p:nvPr/>
        </p:nvSpPr>
        <p:spPr>
          <a:xfrm>
            <a:off x="6239220" y="1019038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ECDAE84-8D69-768B-CD68-7EF2E36D4897}"/>
              </a:ext>
            </a:extLst>
          </p:cNvPr>
          <p:cNvSpPr txBox="1"/>
          <p:nvPr/>
        </p:nvSpPr>
        <p:spPr>
          <a:xfrm>
            <a:off x="6239220" y="1189040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0137C295-8AB4-7D8D-9630-70CA4BB26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5073" y="1195455"/>
            <a:ext cx="137160" cy="137160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F76E293E-38C7-5EE9-6E00-D335D042C872}"/>
              </a:ext>
            </a:extLst>
          </p:cNvPr>
          <p:cNvSpPr/>
          <p:nvPr/>
        </p:nvSpPr>
        <p:spPr>
          <a:xfrm>
            <a:off x="6318684" y="146686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F46CE17C-AECC-32D0-AB51-B3FAFC946A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6884" y="1098894"/>
            <a:ext cx="228600" cy="2286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8503AC34-417E-DDB2-A189-93765D2A40D0}"/>
              </a:ext>
            </a:extLst>
          </p:cNvPr>
          <p:cNvSpPr txBox="1"/>
          <p:nvPr/>
        </p:nvSpPr>
        <p:spPr>
          <a:xfrm>
            <a:off x="6503302" y="1514925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1DA1965A-98E1-F992-3C4E-D4BB764DB4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7137" y="1545234"/>
            <a:ext cx="137160" cy="137160"/>
          </a:xfrm>
          <a:prstGeom prst="rect">
            <a:avLst/>
          </a:prstGeom>
        </p:spPr>
      </p:pic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E640E2B-AB7A-6D41-3EDF-D6BC232608C9}"/>
              </a:ext>
            </a:extLst>
          </p:cNvPr>
          <p:cNvSpPr/>
          <p:nvPr/>
        </p:nvSpPr>
        <p:spPr>
          <a:xfrm>
            <a:off x="6318684" y="1931742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FC6379A7-9952-614C-83B5-E1C350CBD6C4}"/>
              </a:ext>
            </a:extLst>
          </p:cNvPr>
          <p:cNvSpPr/>
          <p:nvPr/>
        </p:nvSpPr>
        <p:spPr>
          <a:xfrm>
            <a:off x="6314146" y="1931742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5C65BCC-70F4-E054-FA3A-45F30BA8AC4D}"/>
              </a:ext>
            </a:extLst>
          </p:cNvPr>
          <p:cNvSpPr txBox="1"/>
          <p:nvPr/>
        </p:nvSpPr>
        <p:spPr>
          <a:xfrm>
            <a:off x="6920153" y="1928110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768585F-A03A-BD04-E95A-9C0536706C7A}"/>
              </a:ext>
            </a:extLst>
          </p:cNvPr>
          <p:cNvSpPr txBox="1"/>
          <p:nvPr/>
        </p:nvSpPr>
        <p:spPr>
          <a:xfrm>
            <a:off x="6915615" y="2088910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D6CF09-35CF-7E3F-67F6-AFFD7F64A342}"/>
              </a:ext>
            </a:extLst>
          </p:cNvPr>
          <p:cNvSpPr txBox="1"/>
          <p:nvPr/>
        </p:nvSpPr>
        <p:spPr>
          <a:xfrm>
            <a:off x="6915615" y="2235029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E35CBDB-F4AA-6F57-6153-4AAAE4D26BB2}"/>
              </a:ext>
            </a:extLst>
          </p:cNvPr>
          <p:cNvSpPr/>
          <p:nvPr/>
        </p:nvSpPr>
        <p:spPr>
          <a:xfrm>
            <a:off x="6329981" y="2647532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0AC09E69-760C-0CB3-A969-EC1525420442}"/>
              </a:ext>
            </a:extLst>
          </p:cNvPr>
          <p:cNvSpPr/>
          <p:nvPr/>
        </p:nvSpPr>
        <p:spPr>
          <a:xfrm>
            <a:off x="6325443" y="2647532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CDC2142-DFCD-BC64-355F-B0A7E86660C3}"/>
              </a:ext>
            </a:extLst>
          </p:cNvPr>
          <p:cNvSpPr txBox="1"/>
          <p:nvPr/>
        </p:nvSpPr>
        <p:spPr>
          <a:xfrm>
            <a:off x="6931450" y="2643900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F64F504-64EF-85D7-CD65-1C041382FD6D}"/>
              </a:ext>
            </a:extLst>
          </p:cNvPr>
          <p:cNvSpPr txBox="1"/>
          <p:nvPr/>
        </p:nvSpPr>
        <p:spPr>
          <a:xfrm>
            <a:off x="6926912" y="2804700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0D67BB9-F5FC-581D-6A29-3027F1990E76}"/>
              </a:ext>
            </a:extLst>
          </p:cNvPr>
          <p:cNvSpPr txBox="1"/>
          <p:nvPr/>
        </p:nvSpPr>
        <p:spPr>
          <a:xfrm>
            <a:off x="6926912" y="2950819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D36BB329-01C1-1803-3FD2-A37073175536}"/>
              </a:ext>
            </a:extLst>
          </p:cNvPr>
          <p:cNvSpPr/>
          <p:nvPr/>
        </p:nvSpPr>
        <p:spPr>
          <a:xfrm>
            <a:off x="6329981" y="337766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EF575042-10F8-9BA7-EDB2-F05ACE8AE80C}"/>
              </a:ext>
            </a:extLst>
          </p:cNvPr>
          <p:cNvSpPr/>
          <p:nvPr/>
        </p:nvSpPr>
        <p:spPr>
          <a:xfrm>
            <a:off x="6325443" y="337766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0A52378-44E0-FB91-E38B-E03ACD8547EC}"/>
              </a:ext>
            </a:extLst>
          </p:cNvPr>
          <p:cNvSpPr txBox="1"/>
          <p:nvPr/>
        </p:nvSpPr>
        <p:spPr>
          <a:xfrm>
            <a:off x="6931450" y="337403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6848763-1241-5D69-4BD3-8D5EFA2B5737}"/>
              </a:ext>
            </a:extLst>
          </p:cNvPr>
          <p:cNvSpPr txBox="1"/>
          <p:nvPr/>
        </p:nvSpPr>
        <p:spPr>
          <a:xfrm>
            <a:off x="6926912" y="3534832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Wednesday, 09-Aug-23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596905A-6E42-9224-B93D-758D0CE9FD1F}"/>
              </a:ext>
            </a:extLst>
          </p:cNvPr>
          <p:cNvSpPr txBox="1"/>
          <p:nvPr/>
        </p:nvSpPr>
        <p:spPr>
          <a:xfrm>
            <a:off x="6926912" y="368095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C629B319-0BAC-60C7-A5DF-F8B4DEF1F5DF}"/>
              </a:ext>
            </a:extLst>
          </p:cNvPr>
          <p:cNvSpPr/>
          <p:nvPr/>
        </p:nvSpPr>
        <p:spPr>
          <a:xfrm>
            <a:off x="6329981" y="4114001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B615874E-DE2C-5677-EBF9-48B16427224F}"/>
              </a:ext>
            </a:extLst>
          </p:cNvPr>
          <p:cNvSpPr/>
          <p:nvPr/>
        </p:nvSpPr>
        <p:spPr>
          <a:xfrm>
            <a:off x="6325443" y="4114001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2D52673-9C19-2DE1-5D65-A5985A4E4DD3}"/>
              </a:ext>
            </a:extLst>
          </p:cNvPr>
          <p:cNvSpPr txBox="1"/>
          <p:nvPr/>
        </p:nvSpPr>
        <p:spPr>
          <a:xfrm>
            <a:off x="6931450" y="4110369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2A81A00-E9E4-8443-9642-E6B85395010C}"/>
              </a:ext>
            </a:extLst>
          </p:cNvPr>
          <p:cNvSpPr txBox="1"/>
          <p:nvPr/>
        </p:nvSpPr>
        <p:spPr>
          <a:xfrm>
            <a:off x="6926912" y="4271169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C6C7FBD-33F6-1951-FFD3-B3E49B7EEF98}"/>
              </a:ext>
            </a:extLst>
          </p:cNvPr>
          <p:cNvSpPr txBox="1"/>
          <p:nvPr/>
        </p:nvSpPr>
        <p:spPr>
          <a:xfrm>
            <a:off x="6926912" y="4417288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AA7444CB-192E-AFC7-3237-D405496F18A7}"/>
              </a:ext>
            </a:extLst>
          </p:cNvPr>
          <p:cNvSpPr/>
          <p:nvPr/>
        </p:nvSpPr>
        <p:spPr>
          <a:xfrm>
            <a:off x="6331742" y="4858111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D9BA485C-12B8-8BDD-7FA7-7C5DB80E13D8}"/>
              </a:ext>
            </a:extLst>
          </p:cNvPr>
          <p:cNvSpPr/>
          <p:nvPr/>
        </p:nvSpPr>
        <p:spPr>
          <a:xfrm>
            <a:off x="6327204" y="4858111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09BE273-6B8C-E7E5-6478-4E6C231E4631}"/>
              </a:ext>
            </a:extLst>
          </p:cNvPr>
          <p:cNvSpPr txBox="1"/>
          <p:nvPr/>
        </p:nvSpPr>
        <p:spPr>
          <a:xfrm>
            <a:off x="6933211" y="4854479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A7238C9-F06B-D636-86F6-501FB0BA37E7}"/>
              </a:ext>
            </a:extLst>
          </p:cNvPr>
          <p:cNvSpPr txBox="1"/>
          <p:nvPr/>
        </p:nvSpPr>
        <p:spPr>
          <a:xfrm>
            <a:off x="6928673" y="5015279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B87D91D-EE9E-7054-EFA5-14204B661A56}"/>
              </a:ext>
            </a:extLst>
          </p:cNvPr>
          <p:cNvSpPr txBox="1"/>
          <p:nvPr/>
        </p:nvSpPr>
        <p:spPr>
          <a:xfrm>
            <a:off x="6928673" y="5161398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pic>
        <p:nvPicPr>
          <p:cNvPr id="195" name="Picture 194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5FB3DA18-EE35-9A0B-DD40-3A270DD3D1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53" y="2693311"/>
            <a:ext cx="636464" cy="522625"/>
          </a:xfrm>
          <a:prstGeom prst="rect">
            <a:avLst/>
          </a:prstGeom>
        </p:spPr>
      </p:pic>
      <p:pic>
        <p:nvPicPr>
          <p:cNvPr id="196" name="Picture 195" descr="A black and purple motorcycle&#10;&#10;Description automatically generated">
            <a:extLst>
              <a:ext uri="{FF2B5EF4-FFF2-40B4-BE49-F238E27FC236}">
                <a16:creationId xmlns:a16="http://schemas.microsoft.com/office/drawing/2014/main" id="{6943491F-9A70-231D-7940-56D8625AD6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60" y="4086970"/>
            <a:ext cx="805912" cy="690782"/>
          </a:xfrm>
          <a:prstGeom prst="rect">
            <a:avLst/>
          </a:prstGeom>
        </p:spPr>
      </p:pic>
      <p:pic>
        <p:nvPicPr>
          <p:cNvPr id="197" name="Picture 196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720D4356-FC39-4D80-49E8-9F3D4FBEF3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72" y="1982255"/>
            <a:ext cx="559854" cy="505548"/>
          </a:xfrm>
          <a:prstGeom prst="rect">
            <a:avLst/>
          </a:prstGeom>
        </p:spPr>
      </p:pic>
      <p:pic>
        <p:nvPicPr>
          <p:cNvPr id="198" name="Picture 197" descr="A red motorcycle on a stand&#10;&#10;Description automatically generated">
            <a:extLst>
              <a:ext uri="{FF2B5EF4-FFF2-40B4-BE49-F238E27FC236}">
                <a16:creationId xmlns:a16="http://schemas.microsoft.com/office/drawing/2014/main" id="{B697ACCE-72FC-4BE4-E871-E1089AB45A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86" y="3398174"/>
            <a:ext cx="543026" cy="615429"/>
          </a:xfrm>
          <a:prstGeom prst="rect">
            <a:avLst/>
          </a:prstGeom>
        </p:spPr>
      </p:pic>
      <p:pic>
        <p:nvPicPr>
          <p:cNvPr id="199" name="Picture 19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B71FD56-0030-F002-3B61-1672B9F603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98" y="4933782"/>
            <a:ext cx="636464" cy="522625"/>
          </a:xfrm>
          <a:prstGeom prst="rect">
            <a:avLst/>
          </a:prstGeom>
        </p:spPr>
      </p:pic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65976441-589F-DA05-3E68-550A6930CC67}"/>
              </a:ext>
            </a:extLst>
          </p:cNvPr>
          <p:cNvSpPr/>
          <p:nvPr/>
        </p:nvSpPr>
        <p:spPr>
          <a:xfrm>
            <a:off x="7018794" y="2426012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A53195E0-83BF-458C-DD2F-EFCA6A3C3666}"/>
              </a:ext>
            </a:extLst>
          </p:cNvPr>
          <p:cNvSpPr/>
          <p:nvPr/>
        </p:nvSpPr>
        <p:spPr>
          <a:xfrm>
            <a:off x="8097418" y="2426012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AA7C88A-6E0D-C98E-CCB9-75B529C759D6}"/>
              </a:ext>
            </a:extLst>
          </p:cNvPr>
          <p:cNvSpPr txBox="1"/>
          <p:nvPr/>
        </p:nvSpPr>
        <p:spPr>
          <a:xfrm>
            <a:off x="6967082" y="2389226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59065C7-D584-64AE-212E-1C4FBAD87CF9}"/>
              </a:ext>
            </a:extLst>
          </p:cNvPr>
          <p:cNvSpPr txBox="1"/>
          <p:nvPr/>
        </p:nvSpPr>
        <p:spPr>
          <a:xfrm>
            <a:off x="8110350" y="237901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BA2F7332-3F41-A811-A413-B76D97039D25}"/>
              </a:ext>
            </a:extLst>
          </p:cNvPr>
          <p:cNvSpPr/>
          <p:nvPr/>
        </p:nvSpPr>
        <p:spPr>
          <a:xfrm>
            <a:off x="7461700" y="2426012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AF5D1B4-61EE-F014-A35F-565AC09C707B}"/>
              </a:ext>
            </a:extLst>
          </p:cNvPr>
          <p:cNvSpPr txBox="1"/>
          <p:nvPr/>
        </p:nvSpPr>
        <p:spPr>
          <a:xfrm>
            <a:off x="7418093" y="2381590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35FF0B71-8D6C-DA85-A604-56F4CE0FA214}"/>
              </a:ext>
            </a:extLst>
          </p:cNvPr>
          <p:cNvSpPr/>
          <p:nvPr/>
        </p:nvSpPr>
        <p:spPr>
          <a:xfrm>
            <a:off x="7027893" y="3137345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: Rounded Corners 207">
            <a:extLst>
              <a:ext uri="{FF2B5EF4-FFF2-40B4-BE49-F238E27FC236}">
                <a16:creationId xmlns:a16="http://schemas.microsoft.com/office/drawing/2014/main" id="{3D11C35E-B957-48B9-E393-B358EE68C31E}"/>
              </a:ext>
            </a:extLst>
          </p:cNvPr>
          <p:cNvSpPr/>
          <p:nvPr/>
        </p:nvSpPr>
        <p:spPr>
          <a:xfrm>
            <a:off x="8106517" y="3137345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19E3D00-79A3-D53B-01B4-38E1CE592DEA}"/>
              </a:ext>
            </a:extLst>
          </p:cNvPr>
          <p:cNvSpPr txBox="1"/>
          <p:nvPr/>
        </p:nvSpPr>
        <p:spPr>
          <a:xfrm>
            <a:off x="8119449" y="309881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210" name="Rectangle: Rounded Corners 209">
            <a:extLst>
              <a:ext uri="{FF2B5EF4-FFF2-40B4-BE49-F238E27FC236}">
                <a16:creationId xmlns:a16="http://schemas.microsoft.com/office/drawing/2014/main" id="{266C8343-A945-3E4B-436F-A6A7CE65D70F}"/>
              </a:ext>
            </a:extLst>
          </p:cNvPr>
          <p:cNvSpPr/>
          <p:nvPr/>
        </p:nvSpPr>
        <p:spPr>
          <a:xfrm>
            <a:off x="7470799" y="3137345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42F76999-BE32-FC6A-2EAC-CBD9345CCD7B}"/>
              </a:ext>
            </a:extLst>
          </p:cNvPr>
          <p:cNvSpPr txBox="1"/>
          <p:nvPr/>
        </p:nvSpPr>
        <p:spPr>
          <a:xfrm>
            <a:off x="7427192" y="3097156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5F6D3C29-28AF-10FA-319F-1060257ED4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06144" y="3062065"/>
            <a:ext cx="228600" cy="228600"/>
          </a:xfrm>
          <a:prstGeom prst="rect">
            <a:avLst/>
          </a:prstGeom>
        </p:spPr>
      </p:pic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F01B459A-9C9C-6B6D-04AD-7D05B447DADD}"/>
              </a:ext>
            </a:extLst>
          </p:cNvPr>
          <p:cNvSpPr/>
          <p:nvPr/>
        </p:nvSpPr>
        <p:spPr>
          <a:xfrm>
            <a:off x="7012943" y="533671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0A0EE4B9-FAEC-D39B-8961-F53D4AB71C30}"/>
              </a:ext>
            </a:extLst>
          </p:cNvPr>
          <p:cNvSpPr/>
          <p:nvPr/>
        </p:nvSpPr>
        <p:spPr>
          <a:xfrm>
            <a:off x="8091567" y="533671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AED2B28-89A7-AA88-8D78-09BA2F46EED1}"/>
              </a:ext>
            </a:extLst>
          </p:cNvPr>
          <p:cNvSpPr txBox="1"/>
          <p:nvPr/>
        </p:nvSpPr>
        <p:spPr>
          <a:xfrm>
            <a:off x="6961231" y="5299932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DE6F5C2-008C-9419-CEB0-C49568F9A1A7}"/>
              </a:ext>
            </a:extLst>
          </p:cNvPr>
          <p:cNvSpPr txBox="1"/>
          <p:nvPr/>
        </p:nvSpPr>
        <p:spPr>
          <a:xfrm>
            <a:off x="8104499" y="528972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B280E706-6E33-50C0-7854-BC0527278A8A}"/>
              </a:ext>
            </a:extLst>
          </p:cNvPr>
          <p:cNvSpPr/>
          <p:nvPr/>
        </p:nvSpPr>
        <p:spPr>
          <a:xfrm>
            <a:off x="7455849" y="533671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31BCA21-AB2A-8D77-4A9E-A3FE8C7272C4}"/>
              </a:ext>
            </a:extLst>
          </p:cNvPr>
          <p:cNvSpPr txBox="1"/>
          <p:nvPr/>
        </p:nvSpPr>
        <p:spPr>
          <a:xfrm>
            <a:off x="7412242" y="5292296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15706AE6-8BF3-6BD9-0ECA-965DE22C7EE2}"/>
              </a:ext>
            </a:extLst>
          </p:cNvPr>
          <p:cNvSpPr/>
          <p:nvPr/>
        </p:nvSpPr>
        <p:spPr>
          <a:xfrm>
            <a:off x="7012943" y="386265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7D5BD331-8357-0D06-C20F-92ED17A26BDF}"/>
              </a:ext>
            </a:extLst>
          </p:cNvPr>
          <p:cNvSpPr/>
          <p:nvPr/>
        </p:nvSpPr>
        <p:spPr>
          <a:xfrm>
            <a:off x="8091567" y="386265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D67C7076-A777-C934-014D-F11D2A41B082}"/>
              </a:ext>
            </a:extLst>
          </p:cNvPr>
          <p:cNvSpPr txBox="1"/>
          <p:nvPr/>
        </p:nvSpPr>
        <p:spPr>
          <a:xfrm>
            <a:off x="6961231" y="3825872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A7B26A2-1C88-F320-4415-33D7419D6208}"/>
              </a:ext>
            </a:extLst>
          </p:cNvPr>
          <p:cNvSpPr txBox="1"/>
          <p:nvPr/>
        </p:nvSpPr>
        <p:spPr>
          <a:xfrm>
            <a:off x="8104499" y="382412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BE163531-B5F9-DB78-5B2E-900F02228E58}"/>
              </a:ext>
            </a:extLst>
          </p:cNvPr>
          <p:cNvSpPr/>
          <p:nvPr/>
        </p:nvSpPr>
        <p:spPr>
          <a:xfrm>
            <a:off x="7455849" y="386265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4119C726-D1FF-500F-956E-DF914A4F67BC}"/>
              </a:ext>
            </a:extLst>
          </p:cNvPr>
          <p:cNvSpPr/>
          <p:nvPr/>
        </p:nvSpPr>
        <p:spPr>
          <a:xfrm>
            <a:off x="7006158" y="4605936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755F407B-3B01-0A37-DCD9-AA0555001E24}"/>
              </a:ext>
            </a:extLst>
          </p:cNvPr>
          <p:cNvSpPr/>
          <p:nvPr/>
        </p:nvSpPr>
        <p:spPr>
          <a:xfrm>
            <a:off x="8084782" y="4605936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06CCE61-A779-D0D6-7ECF-A2C32CABDF1F}"/>
              </a:ext>
            </a:extLst>
          </p:cNvPr>
          <p:cNvSpPr txBox="1"/>
          <p:nvPr/>
        </p:nvSpPr>
        <p:spPr>
          <a:xfrm>
            <a:off x="6954446" y="4569150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A7A5CC9E-E87F-B1FD-73EA-7B486F47C5CD}"/>
              </a:ext>
            </a:extLst>
          </p:cNvPr>
          <p:cNvSpPr/>
          <p:nvPr/>
        </p:nvSpPr>
        <p:spPr>
          <a:xfrm>
            <a:off x="7449064" y="4605936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E973C54-FEE8-2D25-A1C0-D4F376E59AE4}"/>
              </a:ext>
            </a:extLst>
          </p:cNvPr>
          <p:cNvSpPr txBox="1"/>
          <p:nvPr/>
        </p:nvSpPr>
        <p:spPr>
          <a:xfrm>
            <a:off x="7405457" y="4561514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229" name="Graphic 228">
            <a:extLst>
              <a:ext uri="{FF2B5EF4-FFF2-40B4-BE49-F238E27FC236}">
                <a16:creationId xmlns:a16="http://schemas.microsoft.com/office/drawing/2014/main" id="{F2A01143-67CB-184F-19C2-96EE478CFD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72496" y="3868434"/>
            <a:ext cx="107038" cy="107038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6F08FE64-FEE1-3118-0917-285068ACF030}"/>
              </a:ext>
            </a:extLst>
          </p:cNvPr>
          <p:cNvSpPr txBox="1"/>
          <p:nvPr/>
        </p:nvSpPr>
        <p:spPr>
          <a:xfrm>
            <a:off x="7498446" y="3821321"/>
            <a:ext cx="6174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12-Aug-23</a:t>
            </a:r>
          </a:p>
        </p:txBody>
      </p:sp>
      <p:pic>
        <p:nvPicPr>
          <p:cNvPr id="231" name="Graphic 230">
            <a:extLst>
              <a:ext uri="{FF2B5EF4-FFF2-40B4-BE49-F238E27FC236}">
                <a16:creationId xmlns:a16="http://schemas.microsoft.com/office/drawing/2014/main" id="{B46C25CF-3824-C111-BF78-BA66C7C9E40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091567" y="4608247"/>
            <a:ext cx="119609" cy="119609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58EC717A-F9B2-DE0C-77EB-D2974A1065E8}"/>
              </a:ext>
            </a:extLst>
          </p:cNvPr>
          <p:cNvSpPr txBox="1"/>
          <p:nvPr/>
        </p:nvSpPr>
        <p:spPr>
          <a:xfrm>
            <a:off x="8113649" y="4566288"/>
            <a:ext cx="5389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</a:t>
            </a:r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6AF66ECB-E871-FE42-DC07-83E85EFA5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2429" y="5697360"/>
            <a:ext cx="182880" cy="182880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82A57839-6E53-CF31-B804-6F3429E7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371" y="66974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302FB64B-D010-68DA-8A67-DE8B409134BE}"/>
              </a:ext>
            </a:extLst>
          </p:cNvPr>
          <p:cNvSpPr/>
          <p:nvPr/>
        </p:nvSpPr>
        <p:spPr>
          <a:xfrm>
            <a:off x="1048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1E8D008-1B72-3925-A63C-70C86D1F4E20}"/>
              </a:ext>
            </a:extLst>
          </p:cNvPr>
          <p:cNvSpPr/>
          <p:nvPr/>
        </p:nvSpPr>
        <p:spPr>
          <a:xfrm>
            <a:off x="9850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B81EC71-28B8-FE15-F62C-702FA547FCBA}"/>
              </a:ext>
            </a:extLst>
          </p:cNvPr>
          <p:cNvSpPr/>
          <p:nvPr/>
        </p:nvSpPr>
        <p:spPr>
          <a:xfrm>
            <a:off x="921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0AC8041-11F3-DAFE-F07F-5597B0D3E010}"/>
              </a:ext>
            </a:extLst>
          </p:cNvPr>
          <p:cNvSpPr/>
          <p:nvPr/>
        </p:nvSpPr>
        <p:spPr>
          <a:xfrm>
            <a:off x="11136722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CF7C35B-B343-251E-A0AE-FBDDDF8F8CA2}"/>
              </a:ext>
            </a:extLst>
          </p:cNvPr>
          <p:cNvSpPr txBox="1"/>
          <p:nvPr/>
        </p:nvSpPr>
        <p:spPr>
          <a:xfrm>
            <a:off x="9110431" y="584682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5CB4120-1EA9-C8C8-DE09-B4E9699F8763}"/>
              </a:ext>
            </a:extLst>
          </p:cNvPr>
          <p:cNvSpPr txBox="1"/>
          <p:nvPr/>
        </p:nvSpPr>
        <p:spPr>
          <a:xfrm>
            <a:off x="9710740" y="584682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6B8C602-3619-20A7-6C1D-9A0380F03A73}"/>
              </a:ext>
            </a:extLst>
          </p:cNvPr>
          <p:cNvSpPr txBox="1"/>
          <p:nvPr/>
        </p:nvSpPr>
        <p:spPr>
          <a:xfrm>
            <a:off x="10345966" y="584682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42" name="Graphic 241">
            <a:extLst>
              <a:ext uri="{FF2B5EF4-FFF2-40B4-BE49-F238E27FC236}">
                <a16:creationId xmlns:a16="http://schemas.microsoft.com/office/drawing/2014/main" id="{D15CF631-4798-CF3D-93E0-A67B4BBF78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88605" y="5688859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7BB4F69-0DF7-200E-0AFF-100BE2A98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688" y="5697683"/>
            <a:ext cx="174909" cy="210312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CE9AD3BE-ED24-87AA-B841-2B82E3270B1A}"/>
              </a:ext>
            </a:extLst>
          </p:cNvPr>
          <p:cNvSpPr txBox="1"/>
          <p:nvPr/>
        </p:nvSpPr>
        <p:spPr>
          <a:xfrm>
            <a:off x="11002452" y="584550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0D9EBF8-35E7-9A6F-3F05-253AC861D667}"/>
              </a:ext>
            </a:extLst>
          </p:cNvPr>
          <p:cNvSpPr txBox="1"/>
          <p:nvPr/>
        </p:nvSpPr>
        <p:spPr>
          <a:xfrm>
            <a:off x="8999350" y="102313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5184E57-7D3E-AF53-D43B-8FC70F994D0D}"/>
              </a:ext>
            </a:extLst>
          </p:cNvPr>
          <p:cNvSpPr txBox="1"/>
          <p:nvPr/>
        </p:nvSpPr>
        <p:spPr>
          <a:xfrm>
            <a:off x="8999350" y="119313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248" name="Graphic 247">
            <a:extLst>
              <a:ext uri="{FF2B5EF4-FFF2-40B4-BE49-F238E27FC236}">
                <a16:creationId xmlns:a16="http://schemas.microsoft.com/office/drawing/2014/main" id="{5294D0BE-B72D-6686-5024-1BF632F87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5203" y="1199548"/>
            <a:ext cx="137160" cy="137160"/>
          </a:xfrm>
          <a:prstGeom prst="rect">
            <a:avLst/>
          </a:prstGeom>
        </p:spPr>
      </p:pic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FE9A7876-568D-DD3A-6A3A-141616B0083A}"/>
              </a:ext>
            </a:extLst>
          </p:cNvPr>
          <p:cNvSpPr/>
          <p:nvPr/>
        </p:nvSpPr>
        <p:spPr>
          <a:xfrm>
            <a:off x="9078814" y="147095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0" name="Graphic 249">
            <a:extLst>
              <a:ext uri="{FF2B5EF4-FFF2-40B4-BE49-F238E27FC236}">
                <a16:creationId xmlns:a16="http://schemas.microsoft.com/office/drawing/2014/main" id="{8136F5D5-E345-4448-320C-456FFF1D97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87014" y="1102987"/>
            <a:ext cx="228600" cy="228600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291827BA-604D-2B0E-6475-E11236B3AFB5}"/>
              </a:ext>
            </a:extLst>
          </p:cNvPr>
          <p:cNvSpPr txBox="1"/>
          <p:nvPr/>
        </p:nvSpPr>
        <p:spPr>
          <a:xfrm>
            <a:off x="9263432" y="151901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252" name="Graphic 251">
            <a:extLst>
              <a:ext uri="{FF2B5EF4-FFF2-40B4-BE49-F238E27FC236}">
                <a16:creationId xmlns:a16="http://schemas.microsoft.com/office/drawing/2014/main" id="{B54F3881-A1CF-D86D-B62D-4B30EA30C2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47267" y="1549327"/>
            <a:ext cx="137160" cy="137160"/>
          </a:xfrm>
          <a:prstGeom prst="rect">
            <a:avLst/>
          </a:prstGeom>
        </p:spPr>
      </p:pic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65BC44F9-CFCB-62DD-82BD-24D17528503D}"/>
              </a:ext>
            </a:extLst>
          </p:cNvPr>
          <p:cNvSpPr/>
          <p:nvPr/>
        </p:nvSpPr>
        <p:spPr>
          <a:xfrm>
            <a:off x="9078814" y="193583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B7400A95-6F8A-E130-C5CC-166C4A8406D8}"/>
              </a:ext>
            </a:extLst>
          </p:cNvPr>
          <p:cNvSpPr/>
          <p:nvPr/>
        </p:nvSpPr>
        <p:spPr>
          <a:xfrm>
            <a:off x="9074276" y="193583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C40CA5FD-6141-787B-D014-80EADF078923}"/>
              </a:ext>
            </a:extLst>
          </p:cNvPr>
          <p:cNvSpPr txBox="1"/>
          <p:nvPr/>
        </p:nvSpPr>
        <p:spPr>
          <a:xfrm>
            <a:off x="9680283" y="193220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3673E218-5FAE-F4D5-790A-C288CDFA6E2E}"/>
              </a:ext>
            </a:extLst>
          </p:cNvPr>
          <p:cNvSpPr txBox="1"/>
          <p:nvPr/>
        </p:nvSpPr>
        <p:spPr>
          <a:xfrm>
            <a:off x="9675745" y="209300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21E53F8-CD7C-BF54-0AA6-A4E36CCC2A2E}"/>
              </a:ext>
            </a:extLst>
          </p:cNvPr>
          <p:cNvSpPr txBox="1"/>
          <p:nvPr/>
        </p:nvSpPr>
        <p:spPr>
          <a:xfrm>
            <a:off x="9675745" y="223912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F1E3646A-1474-1ED8-E768-3D98AED51EA0}"/>
              </a:ext>
            </a:extLst>
          </p:cNvPr>
          <p:cNvSpPr/>
          <p:nvPr/>
        </p:nvSpPr>
        <p:spPr>
          <a:xfrm>
            <a:off x="9090111" y="265162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: Rounded Corners 258">
            <a:extLst>
              <a:ext uri="{FF2B5EF4-FFF2-40B4-BE49-F238E27FC236}">
                <a16:creationId xmlns:a16="http://schemas.microsoft.com/office/drawing/2014/main" id="{EAED98F2-665A-83D7-0E04-75B7CBFCD55A}"/>
              </a:ext>
            </a:extLst>
          </p:cNvPr>
          <p:cNvSpPr/>
          <p:nvPr/>
        </p:nvSpPr>
        <p:spPr>
          <a:xfrm>
            <a:off x="9085573" y="265162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72E2437-FDE2-FA11-D3B4-BB4686EB1490}"/>
              </a:ext>
            </a:extLst>
          </p:cNvPr>
          <p:cNvSpPr txBox="1"/>
          <p:nvPr/>
        </p:nvSpPr>
        <p:spPr>
          <a:xfrm>
            <a:off x="9691580" y="264799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1C56832-5117-8C6B-29FC-7ABFFE5E4D54}"/>
              </a:ext>
            </a:extLst>
          </p:cNvPr>
          <p:cNvSpPr txBox="1"/>
          <p:nvPr/>
        </p:nvSpPr>
        <p:spPr>
          <a:xfrm>
            <a:off x="9687042" y="280879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0A87B263-E1C3-BDD3-BE8D-49C97A66516E}"/>
              </a:ext>
            </a:extLst>
          </p:cNvPr>
          <p:cNvSpPr txBox="1"/>
          <p:nvPr/>
        </p:nvSpPr>
        <p:spPr>
          <a:xfrm>
            <a:off x="9687042" y="295491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155D9271-BD88-50FF-06F5-C342BCFCA742}"/>
              </a:ext>
            </a:extLst>
          </p:cNvPr>
          <p:cNvSpPr/>
          <p:nvPr/>
        </p:nvSpPr>
        <p:spPr>
          <a:xfrm>
            <a:off x="9090111" y="338175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: Rounded Corners 263">
            <a:extLst>
              <a:ext uri="{FF2B5EF4-FFF2-40B4-BE49-F238E27FC236}">
                <a16:creationId xmlns:a16="http://schemas.microsoft.com/office/drawing/2014/main" id="{DFD95624-43EA-6EC4-6FBD-7D1A43E970BE}"/>
              </a:ext>
            </a:extLst>
          </p:cNvPr>
          <p:cNvSpPr/>
          <p:nvPr/>
        </p:nvSpPr>
        <p:spPr>
          <a:xfrm>
            <a:off x="9085573" y="338175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5408A9DA-2FE0-5B06-3131-84A4761AF4E4}"/>
              </a:ext>
            </a:extLst>
          </p:cNvPr>
          <p:cNvSpPr txBox="1"/>
          <p:nvPr/>
        </p:nvSpPr>
        <p:spPr>
          <a:xfrm>
            <a:off x="9691580" y="337812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A1F8424-F9FA-3FC8-F5DB-6EDDEBB4F4B1}"/>
              </a:ext>
            </a:extLst>
          </p:cNvPr>
          <p:cNvSpPr txBox="1"/>
          <p:nvPr/>
        </p:nvSpPr>
        <p:spPr>
          <a:xfrm>
            <a:off x="9687042" y="353892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Wednesday, 09-Aug-23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FB615F3-91FF-5DA6-5729-67D4B13D4F62}"/>
              </a:ext>
            </a:extLst>
          </p:cNvPr>
          <p:cNvSpPr txBox="1"/>
          <p:nvPr/>
        </p:nvSpPr>
        <p:spPr>
          <a:xfrm>
            <a:off x="9687042" y="368504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8FACE012-71AF-B929-3699-34FED08D04BA}"/>
              </a:ext>
            </a:extLst>
          </p:cNvPr>
          <p:cNvSpPr/>
          <p:nvPr/>
        </p:nvSpPr>
        <p:spPr>
          <a:xfrm>
            <a:off x="9090111" y="411809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044B5E10-DB75-1392-C095-D6B704851480}"/>
              </a:ext>
            </a:extLst>
          </p:cNvPr>
          <p:cNvSpPr/>
          <p:nvPr/>
        </p:nvSpPr>
        <p:spPr>
          <a:xfrm>
            <a:off x="9085573" y="411809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E5016DB-000D-CD2E-1BE0-E1663A28E5E2}"/>
              </a:ext>
            </a:extLst>
          </p:cNvPr>
          <p:cNvSpPr txBox="1"/>
          <p:nvPr/>
        </p:nvSpPr>
        <p:spPr>
          <a:xfrm>
            <a:off x="9691580" y="411446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A649987B-F37F-F1DB-2504-A2EB869EABAB}"/>
              </a:ext>
            </a:extLst>
          </p:cNvPr>
          <p:cNvSpPr txBox="1"/>
          <p:nvPr/>
        </p:nvSpPr>
        <p:spPr>
          <a:xfrm>
            <a:off x="9687042" y="427526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00B42AE-561E-0C58-E4E5-5A71FB9141D1}"/>
              </a:ext>
            </a:extLst>
          </p:cNvPr>
          <p:cNvSpPr txBox="1"/>
          <p:nvPr/>
        </p:nvSpPr>
        <p:spPr>
          <a:xfrm>
            <a:off x="9687042" y="442138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38F3ABAF-D30F-BF82-8399-0179F7D7DCBC}"/>
              </a:ext>
            </a:extLst>
          </p:cNvPr>
          <p:cNvSpPr/>
          <p:nvPr/>
        </p:nvSpPr>
        <p:spPr>
          <a:xfrm>
            <a:off x="9091872" y="486220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BD96D200-9041-AE85-D7F7-15974CE94898}"/>
              </a:ext>
            </a:extLst>
          </p:cNvPr>
          <p:cNvSpPr/>
          <p:nvPr/>
        </p:nvSpPr>
        <p:spPr>
          <a:xfrm>
            <a:off x="9087334" y="486220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E424F3DD-DA50-C468-96AE-5AAB348C4A1D}"/>
              </a:ext>
            </a:extLst>
          </p:cNvPr>
          <p:cNvSpPr txBox="1"/>
          <p:nvPr/>
        </p:nvSpPr>
        <p:spPr>
          <a:xfrm>
            <a:off x="9693341" y="485857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3AC11BD7-2CD6-80C5-0239-B50A83B09F66}"/>
              </a:ext>
            </a:extLst>
          </p:cNvPr>
          <p:cNvSpPr txBox="1"/>
          <p:nvPr/>
        </p:nvSpPr>
        <p:spPr>
          <a:xfrm>
            <a:off x="9688803" y="501937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D472ABB2-9345-3458-73D1-22CD5D049B28}"/>
              </a:ext>
            </a:extLst>
          </p:cNvPr>
          <p:cNvSpPr txBox="1"/>
          <p:nvPr/>
        </p:nvSpPr>
        <p:spPr>
          <a:xfrm>
            <a:off x="9688803" y="516549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pic>
        <p:nvPicPr>
          <p:cNvPr id="278" name="Picture 277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6A902DE-F319-3511-3183-47E6BDFB2F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783" y="2697404"/>
            <a:ext cx="636464" cy="522625"/>
          </a:xfrm>
          <a:prstGeom prst="rect">
            <a:avLst/>
          </a:prstGeom>
        </p:spPr>
      </p:pic>
      <p:pic>
        <p:nvPicPr>
          <p:cNvPr id="279" name="Picture 278" descr="A black and purple motorcycle&#10;&#10;Description automatically generated">
            <a:extLst>
              <a:ext uri="{FF2B5EF4-FFF2-40B4-BE49-F238E27FC236}">
                <a16:creationId xmlns:a16="http://schemas.microsoft.com/office/drawing/2014/main" id="{1E3440E6-A4A4-893E-3D68-D89FA8DF8E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890" y="4091063"/>
            <a:ext cx="805912" cy="690782"/>
          </a:xfrm>
          <a:prstGeom prst="rect">
            <a:avLst/>
          </a:prstGeom>
        </p:spPr>
      </p:pic>
      <p:pic>
        <p:nvPicPr>
          <p:cNvPr id="280" name="Picture 279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4094900F-5548-EB90-6D80-1FF50D43D0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02" y="1986348"/>
            <a:ext cx="559854" cy="505548"/>
          </a:xfrm>
          <a:prstGeom prst="rect">
            <a:avLst/>
          </a:prstGeom>
        </p:spPr>
      </p:pic>
      <p:pic>
        <p:nvPicPr>
          <p:cNvPr id="281" name="Picture 280" descr="A red motorcycle on a stand&#10;&#10;Description automatically generated">
            <a:extLst>
              <a:ext uri="{FF2B5EF4-FFF2-40B4-BE49-F238E27FC236}">
                <a16:creationId xmlns:a16="http://schemas.microsoft.com/office/drawing/2014/main" id="{CAA9BF6A-91DD-C925-599F-CF5B1C772F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6" y="3402267"/>
            <a:ext cx="543026" cy="615429"/>
          </a:xfrm>
          <a:prstGeom prst="rect">
            <a:avLst/>
          </a:prstGeom>
        </p:spPr>
      </p:pic>
      <p:pic>
        <p:nvPicPr>
          <p:cNvPr id="282" name="Picture 281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110EB9BA-F3AF-D6CC-80A1-ACD9E2DB62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28" y="4937875"/>
            <a:ext cx="636464" cy="522625"/>
          </a:xfrm>
          <a:prstGeom prst="rect">
            <a:avLst/>
          </a:prstGeom>
        </p:spPr>
      </p:pic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751E2306-712D-E65D-7378-5A5476D88D73}"/>
              </a:ext>
            </a:extLst>
          </p:cNvPr>
          <p:cNvSpPr/>
          <p:nvPr/>
        </p:nvSpPr>
        <p:spPr>
          <a:xfrm>
            <a:off x="9778924" y="2430105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EA58E585-8C34-BFFF-B9D8-9E0D3152BF67}"/>
              </a:ext>
            </a:extLst>
          </p:cNvPr>
          <p:cNvSpPr/>
          <p:nvPr/>
        </p:nvSpPr>
        <p:spPr>
          <a:xfrm>
            <a:off x="10857548" y="2430105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3FA6D3EA-869D-5D2D-63BA-02442E827C1E}"/>
              </a:ext>
            </a:extLst>
          </p:cNvPr>
          <p:cNvSpPr txBox="1"/>
          <p:nvPr/>
        </p:nvSpPr>
        <p:spPr>
          <a:xfrm>
            <a:off x="9727212" y="2393319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01455331-D07F-E83E-257D-D2DC27C020F3}"/>
              </a:ext>
            </a:extLst>
          </p:cNvPr>
          <p:cNvSpPr txBox="1"/>
          <p:nvPr/>
        </p:nvSpPr>
        <p:spPr>
          <a:xfrm>
            <a:off x="10870480" y="238311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50CE5FD0-BA6B-FB21-1CE5-21E0D689BC5A}"/>
              </a:ext>
            </a:extLst>
          </p:cNvPr>
          <p:cNvSpPr/>
          <p:nvPr/>
        </p:nvSpPr>
        <p:spPr>
          <a:xfrm>
            <a:off x="10221830" y="2430105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68DD4B2C-8DFA-8B1D-5C0A-B92276F7D1EB}"/>
              </a:ext>
            </a:extLst>
          </p:cNvPr>
          <p:cNvSpPr txBox="1"/>
          <p:nvPr/>
        </p:nvSpPr>
        <p:spPr>
          <a:xfrm>
            <a:off x="10178223" y="2385683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1085245E-8B66-37A7-BC04-27EE8DD5D2E7}"/>
              </a:ext>
            </a:extLst>
          </p:cNvPr>
          <p:cNvSpPr/>
          <p:nvPr/>
        </p:nvSpPr>
        <p:spPr>
          <a:xfrm>
            <a:off x="9788023" y="314143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: Rounded Corners 289">
            <a:extLst>
              <a:ext uri="{FF2B5EF4-FFF2-40B4-BE49-F238E27FC236}">
                <a16:creationId xmlns:a16="http://schemas.microsoft.com/office/drawing/2014/main" id="{EB5B8AEF-5D54-2492-75A7-CB762F75DF3D}"/>
              </a:ext>
            </a:extLst>
          </p:cNvPr>
          <p:cNvSpPr/>
          <p:nvPr/>
        </p:nvSpPr>
        <p:spPr>
          <a:xfrm>
            <a:off x="10866647" y="314143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F4A297B-02D8-BE06-5D5A-5CF59A8DBE9D}"/>
              </a:ext>
            </a:extLst>
          </p:cNvPr>
          <p:cNvSpPr txBox="1"/>
          <p:nvPr/>
        </p:nvSpPr>
        <p:spPr>
          <a:xfrm>
            <a:off x="10879579" y="310290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4D69A24C-7841-AD6B-F13A-77E098A6A71F}"/>
              </a:ext>
            </a:extLst>
          </p:cNvPr>
          <p:cNvSpPr/>
          <p:nvPr/>
        </p:nvSpPr>
        <p:spPr>
          <a:xfrm>
            <a:off x="10230929" y="314143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76F2825-FBE6-AAD7-434B-6AAA288B305F}"/>
              </a:ext>
            </a:extLst>
          </p:cNvPr>
          <p:cNvSpPr txBox="1"/>
          <p:nvPr/>
        </p:nvSpPr>
        <p:spPr>
          <a:xfrm>
            <a:off x="10187322" y="310124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294" name="Graphic 293">
            <a:extLst>
              <a:ext uri="{FF2B5EF4-FFF2-40B4-BE49-F238E27FC236}">
                <a16:creationId xmlns:a16="http://schemas.microsoft.com/office/drawing/2014/main" id="{4E98EC15-8FA1-E580-2F04-833964E2ED9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66274" y="3066158"/>
            <a:ext cx="228600" cy="228600"/>
          </a:xfrm>
          <a:prstGeom prst="rect">
            <a:avLst/>
          </a:prstGeom>
        </p:spPr>
      </p:pic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B176B98B-168A-D65A-1FA2-50DDE240F1B8}"/>
              </a:ext>
            </a:extLst>
          </p:cNvPr>
          <p:cNvSpPr/>
          <p:nvPr/>
        </p:nvSpPr>
        <p:spPr>
          <a:xfrm>
            <a:off x="9773073" y="534081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726B064D-26B6-F5CE-AC76-5AA39330E005}"/>
              </a:ext>
            </a:extLst>
          </p:cNvPr>
          <p:cNvSpPr/>
          <p:nvPr/>
        </p:nvSpPr>
        <p:spPr>
          <a:xfrm>
            <a:off x="10851697" y="534081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FADAD65-A692-C275-D936-616E5E7CA962}"/>
              </a:ext>
            </a:extLst>
          </p:cNvPr>
          <p:cNvSpPr txBox="1"/>
          <p:nvPr/>
        </p:nvSpPr>
        <p:spPr>
          <a:xfrm>
            <a:off x="9721361" y="530402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AAC91E2-7934-097E-479A-5F2D5182F2F0}"/>
              </a:ext>
            </a:extLst>
          </p:cNvPr>
          <p:cNvSpPr txBox="1"/>
          <p:nvPr/>
        </p:nvSpPr>
        <p:spPr>
          <a:xfrm>
            <a:off x="10864629" y="529381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D12950A1-AE00-EE37-4DE5-FE4C971B378C}"/>
              </a:ext>
            </a:extLst>
          </p:cNvPr>
          <p:cNvSpPr/>
          <p:nvPr/>
        </p:nvSpPr>
        <p:spPr>
          <a:xfrm>
            <a:off x="10215979" y="534081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D8790301-C8C1-259A-E96D-4B37495A2986}"/>
              </a:ext>
            </a:extLst>
          </p:cNvPr>
          <p:cNvSpPr txBox="1"/>
          <p:nvPr/>
        </p:nvSpPr>
        <p:spPr>
          <a:xfrm>
            <a:off x="10172372" y="529638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603AFB46-5096-7007-DBFC-A66C26A0DF6D}"/>
              </a:ext>
            </a:extLst>
          </p:cNvPr>
          <p:cNvSpPr/>
          <p:nvPr/>
        </p:nvSpPr>
        <p:spPr>
          <a:xfrm>
            <a:off x="9773073" y="386675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02F9E84B-12B6-A9E2-BE5D-E87FD1325658}"/>
              </a:ext>
            </a:extLst>
          </p:cNvPr>
          <p:cNvSpPr/>
          <p:nvPr/>
        </p:nvSpPr>
        <p:spPr>
          <a:xfrm>
            <a:off x="10851697" y="386675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245E74E8-F6F1-793C-3E5F-226392E6760C}"/>
              </a:ext>
            </a:extLst>
          </p:cNvPr>
          <p:cNvSpPr txBox="1"/>
          <p:nvPr/>
        </p:nvSpPr>
        <p:spPr>
          <a:xfrm>
            <a:off x="9721361" y="382996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6A1CB76D-F6BE-38E5-9402-EDFF06D084CF}"/>
              </a:ext>
            </a:extLst>
          </p:cNvPr>
          <p:cNvSpPr txBox="1"/>
          <p:nvPr/>
        </p:nvSpPr>
        <p:spPr>
          <a:xfrm>
            <a:off x="10864629" y="382822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98EF46DD-CA26-94EE-B991-5274F5A38706}"/>
              </a:ext>
            </a:extLst>
          </p:cNvPr>
          <p:cNvSpPr/>
          <p:nvPr/>
        </p:nvSpPr>
        <p:spPr>
          <a:xfrm>
            <a:off x="10215979" y="386675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5093967A-BBCF-2B7A-74FC-AD67317B78B5}"/>
              </a:ext>
            </a:extLst>
          </p:cNvPr>
          <p:cNvSpPr/>
          <p:nvPr/>
        </p:nvSpPr>
        <p:spPr>
          <a:xfrm>
            <a:off x="9766288" y="4610029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60BABDF1-FC48-74AD-A1B5-C791FA06A150}"/>
              </a:ext>
            </a:extLst>
          </p:cNvPr>
          <p:cNvSpPr/>
          <p:nvPr/>
        </p:nvSpPr>
        <p:spPr>
          <a:xfrm>
            <a:off x="10844912" y="4610029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CEEE924F-B837-63A8-CDCD-0FFDCF80748C}"/>
              </a:ext>
            </a:extLst>
          </p:cNvPr>
          <p:cNvSpPr txBox="1"/>
          <p:nvPr/>
        </p:nvSpPr>
        <p:spPr>
          <a:xfrm>
            <a:off x="9714576" y="4573243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46133F7C-FB0C-293B-6111-8C291D8DAAA6}"/>
              </a:ext>
            </a:extLst>
          </p:cNvPr>
          <p:cNvSpPr/>
          <p:nvPr/>
        </p:nvSpPr>
        <p:spPr>
          <a:xfrm>
            <a:off x="10209194" y="4610029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52A6DA09-0814-507A-4970-C9B80D764D39}"/>
              </a:ext>
            </a:extLst>
          </p:cNvPr>
          <p:cNvSpPr txBox="1"/>
          <p:nvPr/>
        </p:nvSpPr>
        <p:spPr>
          <a:xfrm>
            <a:off x="10165587" y="456560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311" name="Graphic 310">
            <a:extLst>
              <a:ext uri="{FF2B5EF4-FFF2-40B4-BE49-F238E27FC236}">
                <a16:creationId xmlns:a16="http://schemas.microsoft.com/office/drawing/2014/main" id="{4022AB74-EF2C-1877-EE49-95E08A26D34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232626" y="3872527"/>
            <a:ext cx="107038" cy="107038"/>
          </a:xfrm>
          <a:prstGeom prst="rect">
            <a:avLst/>
          </a:prstGeom>
        </p:spPr>
      </p:pic>
      <p:sp>
        <p:nvSpPr>
          <p:cNvPr id="312" name="TextBox 311">
            <a:extLst>
              <a:ext uri="{FF2B5EF4-FFF2-40B4-BE49-F238E27FC236}">
                <a16:creationId xmlns:a16="http://schemas.microsoft.com/office/drawing/2014/main" id="{EA256499-F02A-3FD3-F291-E55202504599}"/>
              </a:ext>
            </a:extLst>
          </p:cNvPr>
          <p:cNvSpPr txBox="1"/>
          <p:nvPr/>
        </p:nvSpPr>
        <p:spPr>
          <a:xfrm>
            <a:off x="10258576" y="3825414"/>
            <a:ext cx="6174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12-Aug-23</a:t>
            </a:r>
          </a:p>
        </p:txBody>
      </p:sp>
      <p:pic>
        <p:nvPicPr>
          <p:cNvPr id="313" name="Graphic 312">
            <a:extLst>
              <a:ext uri="{FF2B5EF4-FFF2-40B4-BE49-F238E27FC236}">
                <a16:creationId xmlns:a16="http://schemas.microsoft.com/office/drawing/2014/main" id="{5860F9BB-C05E-4D6B-2309-08121E92DC5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851697" y="4612340"/>
            <a:ext cx="119609" cy="119609"/>
          </a:xfrm>
          <a:prstGeom prst="rect">
            <a:avLst/>
          </a:prstGeom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02982D60-DB3D-89FE-2300-CF58BFF5BCE5}"/>
              </a:ext>
            </a:extLst>
          </p:cNvPr>
          <p:cNvSpPr txBox="1"/>
          <p:nvPr/>
        </p:nvSpPr>
        <p:spPr>
          <a:xfrm>
            <a:off x="10873779" y="4570381"/>
            <a:ext cx="5389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913BDFF1-86B3-FC41-73E1-10E1357BF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2559" y="5701453"/>
            <a:ext cx="182880" cy="182880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1B063B4D-BEE2-76F3-52F1-68D9819820E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04258" y="5698824"/>
            <a:ext cx="210312" cy="210312"/>
          </a:xfrm>
          <a:prstGeom prst="rect">
            <a:avLst/>
          </a:prstGeom>
        </p:spPr>
      </p:pic>
      <p:pic>
        <p:nvPicPr>
          <p:cNvPr id="317" name="Graphic 316">
            <a:extLst>
              <a:ext uri="{FF2B5EF4-FFF2-40B4-BE49-F238E27FC236}">
                <a16:creationId xmlns:a16="http://schemas.microsoft.com/office/drawing/2014/main" id="{CCEFB68F-A26A-71FB-1045-CBA1EDF9C4A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096804" y="5684766"/>
            <a:ext cx="228600" cy="228600"/>
          </a:xfrm>
          <a:prstGeom prst="rect">
            <a:avLst/>
          </a:prstGeom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0E0F31E5-6458-2E38-B479-E67BA9AE4E0F}"/>
              </a:ext>
            </a:extLst>
          </p:cNvPr>
          <p:cNvSpPr txBox="1"/>
          <p:nvPr/>
        </p:nvSpPr>
        <p:spPr>
          <a:xfrm>
            <a:off x="3408093" y="238373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Bookings Screen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F39BBAA9-99A8-BD2A-31F0-43CAECF2412A}"/>
              </a:ext>
            </a:extLst>
          </p:cNvPr>
          <p:cNvSpPr txBox="1"/>
          <p:nvPr/>
        </p:nvSpPr>
        <p:spPr>
          <a:xfrm>
            <a:off x="6354477" y="256297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Packages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8F7494B-007F-463C-530A-6CA7B8194409}"/>
              </a:ext>
            </a:extLst>
          </p:cNvPr>
          <p:cNvSpPr txBox="1"/>
          <p:nvPr/>
        </p:nvSpPr>
        <p:spPr>
          <a:xfrm>
            <a:off x="9005563" y="256699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Account</a:t>
            </a:r>
          </a:p>
        </p:txBody>
      </p:sp>
    </p:spTree>
    <p:extLst>
      <p:ext uri="{BB962C8B-B14F-4D97-AF65-F5344CB8AC3E}">
        <p14:creationId xmlns:p14="http://schemas.microsoft.com/office/powerpoint/2010/main" val="115996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37F96BF-2347-D5D0-DD85-5795505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0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C3A70-7F92-511F-026C-38F23A312AE1}"/>
              </a:ext>
            </a:extLst>
          </p:cNvPr>
          <p:cNvSpPr txBox="1"/>
          <p:nvPr/>
        </p:nvSpPr>
        <p:spPr>
          <a:xfrm>
            <a:off x="7680960" y="232012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757C5-B049-6410-82C8-FEF66CB66FF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82004-2D0E-7C15-0F91-1626C7E22C00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D78CCC-AFFF-9350-0226-06E279559A65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8C832A-2915-1935-908F-E45F495102D1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7BFA56-38CE-EFC2-DAF9-C408490CE85D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CE1F0-49E1-93FF-45BE-D226D43AE05F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BB5BBA-E966-E1A9-005B-1B0ECC074686}"/>
              </a:ext>
            </a:extLst>
          </p:cNvPr>
          <p:cNvSpPr txBox="1"/>
          <p:nvPr/>
        </p:nvSpPr>
        <p:spPr>
          <a:xfrm>
            <a:off x="1886873" y="5834304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A8CB79-81F2-4AD7-3F12-CEB4D98B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512" y="5676339"/>
            <a:ext cx="228600" cy="228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DC7298-7EDD-6DCF-A0FC-E53C958C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A64774-3164-FC67-6138-BBE8AFC68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EC8CF5-B3E3-FF7F-4663-F5A77CDE2184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E3EC9F0-156D-9EF0-6277-D701C38D5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EBC342-F75F-5C4E-CBBE-D2CF6096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4" y="732003"/>
            <a:ext cx="2552700" cy="55435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1D13FA5-648F-0C73-EBF6-DF4E93DD3072}"/>
              </a:ext>
            </a:extLst>
          </p:cNvPr>
          <p:cNvSpPr/>
          <p:nvPr/>
        </p:nvSpPr>
        <p:spPr>
          <a:xfrm>
            <a:off x="923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A17DC-2799-7BE4-19F1-ACE9AC659500}"/>
              </a:ext>
            </a:extLst>
          </p:cNvPr>
          <p:cNvSpPr/>
          <p:nvPr/>
        </p:nvSpPr>
        <p:spPr>
          <a:xfrm>
            <a:off x="8597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74C0-501C-DF9A-CB83-06C01091F206}"/>
              </a:ext>
            </a:extLst>
          </p:cNvPr>
          <p:cNvSpPr/>
          <p:nvPr/>
        </p:nvSpPr>
        <p:spPr>
          <a:xfrm>
            <a:off x="796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78975-24F3-1993-1243-F217A6F99835}"/>
              </a:ext>
            </a:extLst>
          </p:cNvPr>
          <p:cNvSpPr/>
          <p:nvPr/>
        </p:nvSpPr>
        <p:spPr>
          <a:xfrm>
            <a:off x="9883775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40030-EC50-A84A-0F42-ADAEAF0AF882}"/>
              </a:ext>
            </a:extLst>
          </p:cNvPr>
          <p:cNvSpPr txBox="1"/>
          <p:nvPr/>
        </p:nvSpPr>
        <p:spPr>
          <a:xfrm>
            <a:off x="7857484" y="5909082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331D73-944A-8D38-654D-19E6310EFC01}"/>
              </a:ext>
            </a:extLst>
          </p:cNvPr>
          <p:cNvSpPr txBox="1"/>
          <p:nvPr/>
        </p:nvSpPr>
        <p:spPr>
          <a:xfrm>
            <a:off x="8457793" y="5909082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33991E-58E9-A01D-06AA-5AA9FFBC64E3}"/>
              </a:ext>
            </a:extLst>
          </p:cNvPr>
          <p:cNvSpPr txBox="1"/>
          <p:nvPr/>
        </p:nvSpPr>
        <p:spPr>
          <a:xfrm>
            <a:off x="9093019" y="5909082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4CA5068-3A22-BC53-A155-259275C2A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658" y="5751117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4C409A3-6671-4ED3-D7A6-8062050D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8756" y="5763671"/>
            <a:ext cx="182880" cy="1828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33FA03C-1AFF-C256-8E07-A39BA2A80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7741" y="5759941"/>
            <a:ext cx="174909" cy="21031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C0D084-C3CB-FEA9-023F-5D8E0A9FC4E8}"/>
              </a:ext>
            </a:extLst>
          </p:cNvPr>
          <p:cNvSpPr txBox="1"/>
          <p:nvPr/>
        </p:nvSpPr>
        <p:spPr>
          <a:xfrm>
            <a:off x="9749505" y="5907762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5484F0E-CEB4-CBDA-6CE2-4E4AE1A61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9779" y="5763671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3A6E0F-1619-2041-B05B-A88DCFFC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51" y="802215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5C2B17-4716-18E3-6C93-B63BFE92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6" y="1259415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BD70D8-55FA-5F97-D87B-199AD4A30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51" y="2062606"/>
            <a:ext cx="457200" cy="549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E3A7FAF-A25E-1C80-1A3D-3E548EA4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841" y="261844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B81DC98-E123-3366-13ED-599DC50D1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82" y="5006155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27B4D8-32BD-DF2F-60CF-8DCB148A02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77" y="5598585"/>
            <a:ext cx="457200" cy="457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EEF2-6151-F3CE-AB2A-A0863AAD99F4}"/>
              </a:ext>
            </a:extLst>
          </p:cNvPr>
          <p:cNvCxnSpPr/>
          <p:nvPr/>
        </p:nvCxnSpPr>
        <p:spPr>
          <a:xfrm>
            <a:off x="6268720" y="120384"/>
            <a:ext cx="0" cy="661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197E5A-8F5A-1E9B-84DE-6CF0222B9535}"/>
              </a:ext>
            </a:extLst>
          </p:cNvPr>
          <p:cNvSpPr txBox="1"/>
          <p:nvPr/>
        </p:nvSpPr>
        <p:spPr>
          <a:xfrm>
            <a:off x="381000" y="208679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1499-8E6C-5613-1A2F-0264B063FCE8}"/>
              </a:ext>
            </a:extLst>
          </p:cNvPr>
          <p:cNvSpPr txBox="1"/>
          <p:nvPr/>
        </p:nvSpPr>
        <p:spPr>
          <a:xfrm>
            <a:off x="6639560" y="200560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20071-A541-EAD7-DA91-B2B29D502CF9}"/>
              </a:ext>
            </a:extLst>
          </p:cNvPr>
          <p:cNvSpPr txBox="1"/>
          <p:nvPr/>
        </p:nvSpPr>
        <p:spPr>
          <a:xfrm>
            <a:off x="935672" y="824338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services in progress for 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BB8AA-477A-1EE1-E75A-6518A2EAC8DA}"/>
              </a:ext>
            </a:extLst>
          </p:cNvPr>
          <p:cNvSpPr txBox="1"/>
          <p:nvPr/>
        </p:nvSpPr>
        <p:spPr>
          <a:xfrm>
            <a:off x="944880" y="2062606"/>
            <a:ext cx="4359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Catalog of services, price, duration, products</a:t>
            </a:r>
          </a:p>
          <a:p>
            <a:r>
              <a:rPr lang="en-US" dirty="0"/>
              <a:t>Add/delete/modify</a:t>
            </a:r>
          </a:p>
          <a:p>
            <a:r>
              <a:rPr lang="en-US" dirty="0"/>
              <a:t>Group of services – kind of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E22CA-C028-07AC-E3A0-F606429004B0}"/>
              </a:ext>
            </a:extLst>
          </p:cNvPr>
          <p:cNvSpPr txBox="1"/>
          <p:nvPr/>
        </p:nvSpPr>
        <p:spPr>
          <a:xfrm>
            <a:off x="944879" y="3570923"/>
            <a:ext cx="389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bookings for upcoming days</a:t>
            </a:r>
          </a:p>
          <a:p>
            <a:r>
              <a:rPr lang="en-US" dirty="0"/>
              <a:t>Reject/Accept</a:t>
            </a:r>
          </a:p>
          <a:p>
            <a:r>
              <a:rPr lang="en-US" dirty="0"/>
              <a:t>Available to take booking or not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A966B-9EDE-B1EC-9EA7-8A3659188C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151" y="3483055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F6238D-99F2-FD29-5CB5-0C1D61AE7E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151" y="3986254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9CAAF-3B7C-CE30-3F20-34824325E915}"/>
              </a:ext>
            </a:extLst>
          </p:cNvPr>
          <p:cNvSpPr txBox="1"/>
          <p:nvPr/>
        </p:nvSpPr>
        <p:spPr>
          <a:xfrm>
            <a:off x="944878" y="4966353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AC29AAD-8AB7-EC48-25BB-277EC653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15" y="89270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8CBA1C-D1B1-AABC-FE9A-A90EA1FA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490" y="134990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629BFC2-BDC4-C91A-D1FB-D92E82B6D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751" y="3804371"/>
            <a:ext cx="457200" cy="549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3A7AFB1-3CE7-2140-5F1A-4DC3E4BAF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441" y="4360213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764C0A-BA50-CC65-02FA-7DA466684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4946" y="5096644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BD8434-EE11-2745-548C-EDC8DD58C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441" y="5689074"/>
            <a:ext cx="4572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0B92FD-3285-8FF3-FAB2-348A45F6FAD0}"/>
              </a:ext>
            </a:extLst>
          </p:cNvPr>
          <p:cNvSpPr txBox="1"/>
          <p:nvPr/>
        </p:nvSpPr>
        <p:spPr>
          <a:xfrm>
            <a:off x="7232650" y="936249"/>
            <a:ext cx="377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list of all services providers</a:t>
            </a:r>
          </a:p>
          <a:p>
            <a:r>
              <a:rPr lang="en-US" dirty="0"/>
              <a:t>Categories of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F6FCE-9B62-D08A-4C27-9AD71B60BCA6}"/>
              </a:ext>
            </a:extLst>
          </p:cNvPr>
          <p:cNvSpPr txBox="1"/>
          <p:nvPr/>
        </p:nvSpPr>
        <p:spPr>
          <a:xfrm>
            <a:off x="7227948" y="3796459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past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16D3A-AF6F-57F2-CBFA-27644AF3352A}"/>
              </a:ext>
            </a:extLst>
          </p:cNvPr>
          <p:cNvSpPr txBox="1"/>
          <p:nvPr/>
        </p:nvSpPr>
        <p:spPr>
          <a:xfrm>
            <a:off x="7352046" y="5050089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689A7C7-9463-B2C3-E851-0A1F90FBC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4946" y="2719780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AF8E54D-EAEF-993E-122F-FB0E8ED296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06315" y="2253393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B13A36-A5CE-97A3-2F99-045DEB7D672B}"/>
              </a:ext>
            </a:extLst>
          </p:cNvPr>
          <p:cNvSpPr txBox="1"/>
          <p:nvPr/>
        </p:nvSpPr>
        <p:spPr>
          <a:xfrm>
            <a:off x="7176934" y="2268401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favorite service providers by category</a:t>
            </a:r>
          </a:p>
        </p:txBody>
      </p:sp>
    </p:spTree>
    <p:extLst>
      <p:ext uri="{BB962C8B-B14F-4D97-AF65-F5344CB8AC3E}">
        <p14:creationId xmlns:p14="http://schemas.microsoft.com/office/powerpoint/2010/main" val="29469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Login 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you are user or vendor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510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 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8F26C3-60AD-91C8-DA3C-B499B64DF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48" y="3130888"/>
            <a:ext cx="731520" cy="7315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798A19-9B7D-1DA8-0E74-57A7ED071FB8}"/>
              </a:ext>
            </a:extLst>
          </p:cNvPr>
          <p:cNvSpPr/>
          <p:nvPr/>
        </p:nvSpPr>
        <p:spPr>
          <a:xfrm>
            <a:off x="793788" y="3031828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8CB0E9D-F465-18E2-09BA-D5840CAAB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277" y="3084236"/>
            <a:ext cx="731520" cy="7315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0EA1A4-519D-F757-D828-1DD8E6922D3A}"/>
              </a:ext>
            </a:extLst>
          </p:cNvPr>
          <p:cNvSpPr/>
          <p:nvPr/>
        </p:nvSpPr>
        <p:spPr>
          <a:xfrm>
            <a:off x="1912725" y="3016707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CCDDF-7AF3-E2E0-A497-8550A360CCE2}"/>
              </a:ext>
            </a:extLst>
          </p:cNvPr>
          <p:cNvSpPr txBox="1"/>
          <p:nvPr/>
        </p:nvSpPr>
        <p:spPr>
          <a:xfrm>
            <a:off x="960455" y="370770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Vendor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0D773-FB1A-0ADC-DD27-E515FB2E1A9E}"/>
              </a:ext>
            </a:extLst>
          </p:cNvPr>
          <p:cNvSpPr txBox="1"/>
          <p:nvPr/>
        </p:nvSpPr>
        <p:spPr>
          <a:xfrm>
            <a:off x="2128660" y="3697999"/>
            <a:ext cx="457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90B856-02B1-7E49-C739-91EB2FC7D369}"/>
              </a:ext>
            </a:extLst>
          </p:cNvPr>
          <p:cNvGrpSpPr/>
          <p:nvPr/>
        </p:nvGrpSpPr>
        <p:grpSpPr>
          <a:xfrm>
            <a:off x="1889993" y="4098049"/>
            <a:ext cx="964597" cy="358951"/>
            <a:chOff x="8321643" y="3368491"/>
            <a:chExt cx="964597" cy="3589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065C50-1107-1815-AD8A-E43758DC13AB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C0045-964D-2AAD-5AB8-DD691074F11C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C8B168-C369-E3A2-0A9D-863DF997CA4B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650A78-8224-3754-FE54-9C07EB7E9D55}"/>
              </a:ext>
            </a:extLst>
          </p:cNvPr>
          <p:cNvSpPr/>
          <p:nvPr/>
        </p:nvSpPr>
        <p:spPr>
          <a:xfrm>
            <a:off x="3463937" y="707728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A29F22FC-ADA7-338E-9ACE-783526B3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5" y="-370134"/>
            <a:ext cx="2560320" cy="5540793"/>
          </a:xfrm>
          <a:prstGeom prst="rect">
            <a:avLst/>
          </a:prstGeom>
        </p:spPr>
      </p:pic>
      <p:pic>
        <p:nvPicPr>
          <p:cNvPr id="15" name="Picture 14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43618ED-618B-C600-C356-A34F6B568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55" y="3090042"/>
            <a:ext cx="414557" cy="310918"/>
          </a:xfrm>
          <a:prstGeom prst="rect">
            <a:avLst/>
          </a:prstGeom>
        </p:spPr>
      </p:pic>
      <p:pic>
        <p:nvPicPr>
          <p:cNvPr id="16" name="Picture 15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ACF58F9-67F9-794D-C958-5E71BB971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31" y="3080200"/>
            <a:ext cx="414557" cy="3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sign up 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Full Name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A8603-78E7-5E28-BF74-857072695BEB}"/>
              </a:ext>
            </a:extLst>
          </p:cNvPr>
          <p:cNvCxnSpPr>
            <a:cxnSpLocks/>
          </p:cNvCxnSpPr>
          <p:nvPr/>
        </p:nvCxnSpPr>
        <p:spPr>
          <a:xfrm>
            <a:off x="1049154" y="361901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916B83-D845-22D2-34BA-F600E53A09AA}"/>
              </a:ext>
            </a:extLst>
          </p:cNvPr>
          <p:cNvSpPr txBox="1"/>
          <p:nvPr/>
        </p:nvSpPr>
        <p:spPr>
          <a:xfrm>
            <a:off x="979721" y="3333223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Mobile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9D477-5F15-9F18-1678-6A22016A9559}"/>
              </a:ext>
            </a:extLst>
          </p:cNvPr>
          <p:cNvCxnSpPr>
            <a:cxnSpLocks/>
          </p:cNvCxnSpPr>
          <p:nvPr/>
        </p:nvCxnSpPr>
        <p:spPr>
          <a:xfrm>
            <a:off x="1049154" y="4057810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7B1442F-341F-611A-6290-C9F76407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3861102"/>
            <a:ext cx="137160" cy="13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D4BCA4-0F98-9EA6-4E57-CEEFC073FF9C}"/>
              </a:ext>
            </a:extLst>
          </p:cNvPr>
          <p:cNvSpPr txBox="1"/>
          <p:nvPr/>
        </p:nvSpPr>
        <p:spPr>
          <a:xfrm>
            <a:off x="979721" y="377202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70B75-7852-8125-95FB-69F864A5F2BB}"/>
              </a:ext>
            </a:extLst>
          </p:cNvPr>
          <p:cNvCxnSpPr>
            <a:cxnSpLocks/>
          </p:cNvCxnSpPr>
          <p:nvPr/>
        </p:nvCxnSpPr>
        <p:spPr>
          <a:xfrm>
            <a:off x="1049154" y="453722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303C00-00AC-C545-99E7-BEC7D7F4509B}"/>
              </a:ext>
            </a:extLst>
          </p:cNvPr>
          <p:cNvSpPr txBox="1"/>
          <p:nvPr/>
        </p:nvSpPr>
        <p:spPr>
          <a:xfrm>
            <a:off x="979721" y="4251434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3F2A9F-5C69-CA8D-BE40-CB1DA9FAD21B}"/>
              </a:ext>
            </a:extLst>
          </p:cNvPr>
          <p:cNvCxnSpPr>
            <a:cxnSpLocks/>
          </p:cNvCxnSpPr>
          <p:nvPr/>
        </p:nvCxnSpPr>
        <p:spPr>
          <a:xfrm>
            <a:off x="1059314" y="500458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4DF683-71D2-22B0-5AFB-70FCE30EDF75}"/>
              </a:ext>
            </a:extLst>
          </p:cNvPr>
          <p:cNvSpPr txBox="1"/>
          <p:nvPr/>
        </p:nvSpPr>
        <p:spPr>
          <a:xfrm>
            <a:off x="989881" y="4718794"/>
            <a:ext cx="13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B1516D3-BB0A-50DA-E6DA-00B43F9DC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001" y="2971238"/>
            <a:ext cx="182880" cy="1828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C7062C2-F710-D010-2A6C-6F323CDBF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41" y="3374325"/>
            <a:ext cx="182880" cy="182880"/>
          </a:xfrm>
          <a:prstGeom prst="rect">
            <a:avLst/>
          </a:prstGeom>
        </p:spPr>
      </p:pic>
      <p:pic>
        <p:nvPicPr>
          <p:cNvPr id="49" name="Picture 48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F94648B3-05E6-4B61-2DEC-4646B1E1D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3" y="4322379"/>
            <a:ext cx="182880" cy="182880"/>
          </a:xfrm>
          <a:prstGeom prst="rect">
            <a:avLst/>
          </a:prstGeom>
        </p:spPr>
      </p:pic>
      <p:pic>
        <p:nvPicPr>
          <p:cNvPr id="50" name="Picture 4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DFFB86AD-6492-FF6A-ED61-A410D542D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1" y="4789871"/>
            <a:ext cx="182880" cy="1828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SIGNUP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40899" y="11781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40899" y="1826137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service type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49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Register as Vendor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ABE2E-0962-EB35-75DA-D9E7FF35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" y="847893"/>
            <a:ext cx="819150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FB2A3-3961-13D9-5BD0-A1ABE3E2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9" y="2121938"/>
            <a:ext cx="2396613" cy="22918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BFA947-46F9-8740-7562-860ACE3560D5}"/>
              </a:ext>
            </a:extLst>
          </p:cNvPr>
          <p:cNvSpPr/>
          <p:nvPr/>
        </p:nvSpPr>
        <p:spPr>
          <a:xfrm>
            <a:off x="3501216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EB1A2-DE0C-2989-F067-3DC4C60AC5E2}"/>
              </a:ext>
            </a:extLst>
          </p:cNvPr>
          <p:cNvCxnSpPr>
            <a:cxnSpLocks/>
          </p:cNvCxnSpPr>
          <p:nvPr/>
        </p:nvCxnSpPr>
        <p:spPr>
          <a:xfrm>
            <a:off x="3924193" y="247404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7049CA-25DE-A709-5907-17D90FC32228}"/>
              </a:ext>
            </a:extLst>
          </p:cNvPr>
          <p:cNvSpPr txBox="1"/>
          <p:nvPr/>
        </p:nvSpPr>
        <p:spPr>
          <a:xfrm>
            <a:off x="3854760" y="2188258"/>
            <a:ext cx="141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Vendor/Shop Name</a:t>
            </a:r>
          </a:p>
        </p:txBody>
      </p:sp>
      <p:pic>
        <p:nvPicPr>
          <p:cNvPr id="30" name="Picture 29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079F1154-212E-3B30-45F6-91664187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3778160" y="5248553"/>
            <a:ext cx="2257519" cy="5339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8DE71B-E751-E127-042E-E54B8C1719EE}"/>
              </a:ext>
            </a:extLst>
          </p:cNvPr>
          <p:cNvSpPr txBox="1"/>
          <p:nvPr/>
        </p:nvSpPr>
        <p:spPr>
          <a:xfrm>
            <a:off x="4906919" y="537701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66BC4D-1B74-97B9-884C-57C1B555B033}"/>
              </a:ext>
            </a:extLst>
          </p:cNvPr>
          <p:cNvCxnSpPr>
            <a:cxnSpLocks/>
          </p:cNvCxnSpPr>
          <p:nvPr/>
        </p:nvCxnSpPr>
        <p:spPr>
          <a:xfrm>
            <a:off x="3924193" y="289683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F6F344-CFA8-1D30-19A9-35E0D0FF20DD}"/>
              </a:ext>
            </a:extLst>
          </p:cNvPr>
          <p:cNvSpPr txBox="1"/>
          <p:nvPr/>
        </p:nvSpPr>
        <p:spPr>
          <a:xfrm>
            <a:off x="3854760" y="2611046"/>
            <a:ext cx="121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Contact Number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D2B214-D3EE-C817-AA38-9FA04BD5D429}"/>
              </a:ext>
            </a:extLst>
          </p:cNvPr>
          <p:cNvCxnSpPr>
            <a:cxnSpLocks/>
          </p:cNvCxnSpPr>
          <p:nvPr/>
        </p:nvCxnSpPr>
        <p:spPr>
          <a:xfrm>
            <a:off x="3901933" y="330790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F9B59C-AFD1-1EB8-7D07-920B5F868231}"/>
              </a:ext>
            </a:extLst>
          </p:cNvPr>
          <p:cNvSpPr txBox="1"/>
          <p:nvPr/>
        </p:nvSpPr>
        <p:spPr>
          <a:xfrm>
            <a:off x="3832500" y="3022116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1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A22924D-AC3E-9F86-5B73-C15E3706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2040" y="2249697"/>
            <a:ext cx="182880" cy="18288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B43E87-F170-20EB-30DB-BF80DDF4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1880" y="2652148"/>
            <a:ext cx="182880" cy="1828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B48E62D-2EF2-9939-677E-3883009576B7}"/>
              </a:ext>
            </a:extLst>
          </p:cNvPr>
          <p:cNvSpPr txBox="1"/>
          <p:nvPr/>
        </p:nvSpPr>
        <p:spPr>
          <a:xfrm>
            <a:off x="3645330" y="11543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64E5713-AA56-6B05-FA7D-12C98E1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76" y="824075"/>
            <a:ext cx="819150" cy="3619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EDF7A6D-C648-1904-7BE3-95A246C5874A}"/>
              </a:ext>
            </a:extLst>
          </p:cNvPr>
          <p:cNvSpPr txBox="1"/>
          <p:nvPr/>
        </p:nvSpPr>
        <p:spPr>
          <a:xfrm>
            <a:off x="3638515" y="1826137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details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74BB6303-21A8-DDF6-A03F-F047AC5CA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072340"/>
            <a:ext cx="182880" cy="1828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084919-08FA-48CD-CAC7-021736DDE1CC}"/>
              </a:ext>
            </a:extLst>
          </p:cNvPr>
          <p:cNvCxnSpPr>
            <a:cxnSpLocks/>
          </p:cNvCxnSpPr>
          <p:nvPr/>
        </p:nvCxnSpPr>
        <p:spPr>
          <a:xfrm>
            <a:off x="3901933" y="367395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5E441E-A293-253A-C5D0-266402F04A62}"/>
              </a:ext>
            </a:extLst>
          </p:cNvPr>
          <p:cNvSpPr txBox="1"/>
          <p:nvPr/>
        </p:nvSpPr>
        <p:spPr>
          <a:xfrm>
            <a:off x="3832500" y="3388170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2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B8BF7696-430D-460D-ECEF-A2FD92E1A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438394"/>
            <a:ext cx="182880" cy="18288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46F5C6-86E2-E6A2-B1A7-6805EBB0458F}"/>
              </a:ext>
            </a:extLst>
          </p:cNvPr>
          <p:cNvCxnSpPr>
            <a:cxnSpLocks/>
          </p:cNvCxnSpPr>
          <p:nvPr/>
        </p:nvCxnSpPr>
        <p:spPr>
          <a:xfrm>
            <a:off x="3886439" y="408094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32C688-9570-C5F4-675F-C7E0484CAC1A}"/>
              </a:ext>
            </a:extLst>
          </p:cNvPr>
          <p:cNvSpPr txBox="1"/>
          <p:nvPr/>
        </p:nvSpPr>
        <p:spPr>
          <a:xfrm>
            <a:off x="3817006" y="3795155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3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D7884D4-FFC7-4617-147D-492AC39B8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9246" y="3845379"/>
            <a:ext cx="182880" cy="1828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4D80C8-065D-79CA-ABAB-B1E44B1914C7}"/>
              </a:ext>
            </a:extLst>
          </p:cNvPr>
          <p:cNvCxnSpPr>
            <a:cxnSpLocks/>
          </p:cNvCxnSpPr>
          <p:nvPr/>
        </p:nvCxnSpPr>
        <p:spPr>
          <a:xfrm>
            <a:off x="3899622" y="448792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5AD9970-0CF7-B29A-B930-51197872A7EA}"/>
              </a:ext>
            </a:extLst>
          </p:cNvPr>
          <p:cNvSpPr txBox="1"/>
          <p:nvPr/>
        </p:nvSpPr>
        <p:spPr>
          <a:xfrm>
            <a:off x="3830189" y="420214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City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942F8B21-61F0-04E7-9117-8224E4181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429" y="4252364"/>
            <a:ext cx="182880" cy="18288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8D8B6B-A647-B4F6-861D-5D0D20BB3621}"/>
              </a:ext>
            </a:extLst>
          </p:cNvPr>
          <p:cNvCxnSpPr>
            <a:cxnSpLocks/>
          </p:cNvCxnSpPr>
          <p:nvPr/>
        </p:nvCxnSpPr>
        <p:spPr>
          <a:xfrm>
            <a:off x="3917526" y="489491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D7A434-6747-23AB-639D-0233E6B94524}"/>
              </a:ext>
            </a:extLst>
          </p:cNvPr>
          <p:cNvSpPr txBox="1"/>
          <p:nvPr/>
        </p:nvSpPr>
        <p:spPr>
          <a:xfrm>
            <a:off x="3848093" y="4609125"/>
            <a:ext cx="50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56EAF6E-6FCD-6BA1-E064-B725F7BA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4659349"/>
            <a:ext cx="182880" cy="1828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0D4FD5-D24A-E0E3-C1DA-568D2D4EE295}"/>
              </a:ext>
            </a:extLst>
          </p:cNvPr>
          <p:cNvCxnSpPr>
            <a:cxnSpLocks/>
          </p:cNvCxnSpPr>
          <p:nvPr/>
        </p:nvCxnSpPr>
        <p:spPr>
          <a:xfrm>
            <a:off x="3917526" y="523976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DE741A-F503-B72B-49B8-502AAF999811}"/>
              </a:ext>
            </a:extLst>
          </p:cNvPr>
          <p:cNvSpPr txBox="1"/>
          <p:nvPr/>
        </p:nvSpPr>
        <p:spPr>
          <a:xfrm>
            <a:off x="3848093" y="4953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Pin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906954A-0AAB-07F4-2570-89BB2A77D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5004197"/>
            <a:ext cx="182880" cy="18288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B56697-94EC-619E-2131-1B36D93F4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577" y="1406370"/>
            <a:ext cx="457200" cy="4572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15C4946-8B13-164B-23F9-378187C8C935}"/>
              </a:ext>
            </a:extLst>
          </p:cNvPr>
          <p:cNvSpPr txBox="1"/>
          <p:nvPr/>
        </p:nvSpPr>
        <p:spPr>
          <a:xfrm>
            <a:off x="4732976" y="1509384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Locate Me</a:t>
            </a:r>
          </a:p>
        </p:txBody>
      </p:sp>
    </p:spTree>
    <p:extLst>
      <p:ext uri="{BB962C8B-B14F-4D97-AF65-F5344CB8AC3E}">
        <p14:creationId xmlns:p14="http://schemas.microsoft.com/office/powerpoint/2010/main" val="10925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35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FORGOT password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Forgot password?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email / mobile number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13FBA-D04B-84F4-C162-80EDF1C5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B4863-B8DD-BCF6-1512-DF7BECED2F4A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5B92D49-6ED1-B380-BDB5-F6EFD9B4F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621B20-DEFD-B274-7A38-56E2E7CC06F0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911141" y="3271104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39900" y="339956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5201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8" y="-15876"/>
            <a:ext cx="973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List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284480" y="691950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AE2A9-AF32-E847-A878-2D9525B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" y="1066283"/>
            <a:ext cx="2828925" cy="482917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BCC61-346A-04E1-E935-5E0570C474E2}"/>
              </a:ext>
            </a:extLst>
          </p:cNvPr>
          <p:cNvSpPr/>
          <p:nvPr/>
        </p:nvSpPr>
        <p:spPr>
          <a:xfrm>
            <a:off x="284480" y="6028101"/>
            <a:ext cx="2902017" cy="517615"/>
          </a:xfrm>
          <a:prstGeom prst="roundRect">
            <a:avLst>
              <a:gd name="adj" fmla="val 999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C2EDC52-50FE-B26E-F1F0-0B46BA86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57" y="6093731"/>
            <a:ext cx="320040" cy="3200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F2C83A-D61F-0374-06E4-57C51F3F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911" y="6148411"/>
            <a:ext cx="320040" cy="320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89BA3CF-DB32-8DF5-AE0A-A6729C61E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166" y="6093731"/>
            <a:ext cx="320040" cy="32004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758617-0184-FBF2-C3D9-4BE4DCB43684}"/>
              </a:ext>
            </a:extLst>
          </p:cNvPr>
          <p:cNvCxnSpPr/>
          <p:nvPr/>
        </p:nvCxnSpPr>
        <p:spPr>
          <a:xfrm flipH="1">
            <a:off x="448829" y="956733"/>
            <a:ext cx="30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6A255A-DA38-2A1B-09B7-4BE5765D4D32}"/>
              </a:ext>
            </a:extLst>
          </p:cNvPr>
          <p:cNvSpPr txBox="1"/>
          <p:nvPr/>
        </p:nvSpPr>
        <p:spPr>
          <a:xfrm>
            <a:off x="810723" y="80284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Bike Services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734C03-E4DC-FA29-34BD-94E45E8E7F25}"/>
              </a:ext>
            </a:extLst>
          </p:cNvPr>
          <p:cNvSpPr/>
          <p:nvPr/>
        </p:nvSpPr>
        <p:spPr>
          <a:xfrm>
            <a:off x="4395836" y="736288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32619F-25AA-9C69-4E4C-F3EAFF31E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624" y="879467"/>
            <a:ext cx="2692439" cy="5588984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08090FF-09B2-753E-7BBA-CBE2F66D6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84" y="718718"/>
            <a:ext cx="2552700" cy="55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EA0D62-A100-E82E-CD61-C4EA8AB5D57A}"/>
              </a:ext>
            </a:extLst>
          </p:cNvPr>
          <p:cNvSpPr/>
          <p:nvPr/>
        </p:nvSpPr>
        <p:spPr>
          <a:xfrm rot="19621978">
            <a:off x="3193893" y="3947972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2C9C48"/>
          </a:solidFill>
          <a:ln>
            <a:solidFill>
              <a:srgbClr val="2C9C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86804D-251C-652B-E370-7AA355BBF5F9}"/>
              </a:ext>
            </a:extLst>
          </p:cNvPr>
          <p:cNvSpPr/>
          <p:nvPr/>
        </p:nvSpPr>
        <p:spPr>
          <a:xfrm rot="19621978">
            <a:off x="1745318" y="1701016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F6851F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71557-38BF-F5E7-2205-5185574A2967}"/>
              </a:ext>
            </a:extLst>
          </p:cNvPr>
          <p:cNvSpPr txBox="1"/>
          <p:nvPr/>
        </p:nvSpPr>
        <p:spPr>
          <a:xfrm>
            <a:off x="4018700" y="-1119593"/>
            <a:ext cx="18937141" cy="7786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500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E534E-F595-EABA-6A14-3DE1E2C2F1CA}"/>
              </a:ext>
            </a:extLst>
          </p:cNvPr>
          <p:cNvSpPr txBox="1"/>
          <p:nvPr/>
        </p:nvSpPr>
        <p:spPr>
          <a:xfrm>
            <a:off x="4828445" y="5255140"/>
            <a:ext cx="147271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A111A-DEEA-77B1-3D46-28B751A586D6}"/>
              </a:ext>
            </a:extLst>
          </p:cNvPr>
          <p:cNvSpPr/>
          <p:nvPr/>
        </p:nvSpPr>
        <p:spPr>
          <a:xfrm>
            <a:off x="1584579" y="1742024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F8961D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96DA4-6AB2-E220-D36C-33C420DD98D3}"/>
              </a:ext>
            </a:extLst>
          </p:cNvPr>
          <p:cNvSpPr/>
          <p:nvPr/>
        </p:nvSpPr>
        <p:spPr>
          <a:xfrm rot="2205066">
            <a:off x="2149145" y="3214512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E01F27"/>
          </a:solidFill>
          <a:ln>
            <a:solidFill>
              <a:srgbClr val="E01F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46248D-C352-D1E3-2004-11BCED2BF206}"/>
              </a:ext>
            </a:extLst>
          </p:cNvPr>
          <p:cNvSpPr/>
          <p:nvPr/>
        </p:nvSpPr>
        <p:spPr>
          <a:xfrm>
            <a:off x="3339360" y="1296342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4CB853"/>
          </a:soli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19B01-ECA8-0B94-4DA9-6183A1BC61B4}"/>
              </a:ext>
            </a:extLst>
          </p:cNvPr>
          <p:cNvSpPr/>
          <p:nvPr/>
        </p:nvSpPr>
        <p:spPr>
          <a:xfrm rot="2205066">
            <a:off x="2780440" y="1118193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32AD97"/>
          </a:solidFill>
          <a:ln>
            <a:solidFill>
              <a:srgbClr val="32AD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703CD3-8B30-4BF1-63B6-EADF313F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1656" y="1636579"/>
            <a:ext cx="4925884" cy="28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0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961</Words>
  <Application>Microsoft Office PowerPoint</Application>
  <PresentationFormat>Widescreen</PresentationFormat>
  <Paragraphs>274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Nova Light</vt:lpstr>
      <vt:lpstr>Baguet Script</vt:lpstr>
      <vt:lpstr>Calibri</vt:lpstr>
      <vt:lpstr>Calibri Light</vt:lpstr>
      <vt:lpstr>Courier New</vt:lpstr>
      <vt:lpstr>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Narendra (Cognizant)</dc:creator>
  <cp:lastModifiedBy>Gupta, Narendra (Cognizant)</cp:lastModifiedBy>
  <cp:revision>34</cp:revision>
  <dcterms:created xsi:type="dcterms:W3CDTF">2023-07-16T12:40:18Z</dcterms:created>
  <dcterms:modified xsi:type="dcterms:W3CDTF">2023-07-28T17:12:14Z</dcterms:modified>
</cp:coreProperties>
</file>